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emf" ContentType="image/x-e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3.xml" ContentType="application/vnd.openxmlformats-officedocument.theme+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4.xml" ContentType="application/vnd.openxmlformats-officedocument.theme+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theme/theme5.xml" ContentType="application/vnd.openxmlformats-officedocument.theme+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theme/theme6.xml" ContentType="application/vnd.openxmlformats-officedocument.theme+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theme/theme7.xml" ContentType="application/vnd.openxmlformats-officedocument.theme+xml"/>
  <Override PartName="/ppt/theme/theme8.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57" r:id="rId5"/>
    <p:sldMasterId id="2147483666" r:id="rId6"/>
    <p:sldMasterId id="2147483675" r:id="rId7"/>
    <p:sldMasterId id="2147483700" r:id="rId8"/>
    <p:sldMasterId id="2147483712" r:id="rId9"/>
    <p:sldMasterId id="2147483724" r:id="rId10"/>
  </p:sldMasterIdLst>
  <p:notesMasterIdLst>
    <p:notesMasterId r:id="rId32"/>
  </p:notesMasterIdLst>
  <p:sldIdLst>
    <p:sldId id="256" r:id="rId11"/>
    <p:sldId id="345" r:id="rId12"/>
    <p:sldId id="380" r:id="rId13"/>
    <p:sldId id="277" r:id="rId14"/>
    <p:sldId id="376" r:id="rId15"/>
    <p:sldId id="377" r:id="rId16"/>
    <p:sldId id="378" r:id="rId17"/>
    <p:sldId id="265" r:id="rId18"/>
    <p:sldId id="383" r:id="rId19"/>
    <p:sldId id="385" r:id="rId20"/>
    <p:sldId id="365" r:id="rId21"/>
    <p:sldId id="384" r:id="rId22"/>
    <p:sldId id="270" r:id="rId23"/>
    <p:sldId id="389" r:id="rId24"/>
    <p:sldId id="371" r:id="rId25"/>
    <p:sldId id="386" r:id="rId26"/>
    <p:sldId id="370" r:id="rId27"/>
    <p:sldId id="382" r:id="rId28"/>
    <p:sldId id="379" r:id="rId29"/>
    <p:sldId id="381" r:id="rId30"/>
    <p:sldId id="388" r:id="rId31"/>
  </p:sldIdLst>
  <p:sldSz cx="9144000" cy="6858000" type="screen4x3"/>
  <p:notesSz cx="6864350" cy="9996488"/>
  <p:defaultText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a:tblStyle styleId="{5C22544A-7EE6-4342-B048-85BDC9FD1C3A}" styleName="Stijl, gemiddeld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Stijl, gemiddeld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Stijl, gemiddeld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Stijl, gemiddeld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6555" autoAdjust="0"/>
    <p:restoredTop sz="94660"/>
  </p:normalViewPr>
  <p:slideViewPr>
    <p:cSldViewPr showGuides="1">
      <p:cViewPr varScale="1">
        <p:scale>
          <a:sx n="99" d="100"/>
          <a:sy n="99" d="100"/>
        </p:scale>
        <p:origin x="927" y="36"/>
      </p:cViewPr>
      <p:guideLst>
        <p:guide orient="horz" pos="2160"/>
        <p:guide pos="2880"/>
      </p:guideLst>
    </p:cSldViewPr>
  </p:slideViewPr>
  <p:notesTextViewPr>
    <p:cViewPr>
      <p:scale>
        <a:sx n="100" d="100"/>
        <a:sy n="100" d="100"/>
      </p:scale>
      <p:origin x="0" y="0"/>
    </p:cViewPr>
  </p:notesTextViewPr>
  <p:sorterViewPr>
    <p:cViewPr>
      <p:scale>
        <a:sx n="150" d="100"/>
        <a:sy n="150" d="100"/>
      </p:scale>
      <p:origin x="0" y="38214"/>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5.xml"/><Relationship Id="rId13" Type="http://schemas.openxmlformats.org/officeDocument/2006/relationships/slide" Target="slides/slide3.xml"/><Relationship Id="rId18" Type="http://schemas.openxmlformats.org/officeDocument/2006/relationships/slide" Target="slides/slide8.xml"/><Relationship Id="rId26" Type="http://schemas.openxmlformats.org/officeDocument/2006/relationships/slide" Target="slides/slide16.xml"/><Relationship Id="rId3" Type="http://schemas.openxmlformats.org/officeDocument/2006/relationships/customXml" Target="../customXml/item3.xml"/><Relationship Id="rId21" Type="http://schemas.openxmlformats.org/officeDocument/2006/relationships/slide" Target="slides/slide11.xml"/><Relationship Id="rId34" Type="http://schemas.openxmlformats.org/officeDocument/2006/relationships/viewProps" Target="viewProps.xml"/><Relationship Id="rId7" Type="http://schemas.openxmlformats.org/officeDocument/2006/relationships/slideMaster" Target="slideMasters/slideMaster4.xml"/><Relationship Id="rId12" Type="http://schemas.openxmlformats.org/officeDocument/2006/relationships/slide" Target="slides/slide2.xml"/><Relationship Id="rId17" Type="http://schemas.openxmlformats.org/officeDocument/2006/relationships/slide" Target="slides/slide7.xml"/><Relationship Id="rId25" Type="http://schemas.openxmlformats.org/officeDocument/2006/relationships/slide" Target="slides/slide15.xml"/><Relationship Id="rId33" Type="http://schemas.openxmlformats.org/officeDocument/2006/relationships/presProps" Target="presProps.xml"/><Relationship Id="rId38"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6.xml"/><Relationship Id="rId20" Type="http://schemas.openxmlformats.org/officeDocument/2006/relationships/slide" Target="slides/slide10.xml"/><Relationship Id="rId29" Type="http://schemas.openxmlformats.org/officeDocument/2006/relationships/slide" Target="slides/slide19.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1.xml"/><Relationship Id="rId24" Type="http://schemas.openxmlformats.org/officeDocument/2006/relationships/slide" Target="slides/slide14.xml"/><Relationship Id="rId32" Type="http://schemas.openxmlformats.org/officeDocument/2006/relationships/notesMaster" Target="notesMasters/notesMaster1.xml"/><Relationship Id="rId37" Type="http://schemas.microsoft.com/office/2016/11/relationships/changesInfo" Target="changesInfos/changesInfo1.xml"/><Relationship Id="rId5" Type="http://schemas.openxmlformats.org/officeDocument/2006/relationships/slideMaster" Target="slideMasters/slideMaster2.xml"/><Relationship Id="rId15" Type="http://schemas.openxmlformats.org/officeDocument/2006/relationships/slide" Target="slides/slide5.xml"/><Relationship Id="rId23" Type="http://schemas.openxmlformats.org/officeDocument/2006/relationships/slide" Target="slides/slide13.xml"/><Relationship Id="rId28" Type="http://schemas.openxmlformats.org/officeDocument/2006/relationships/slide" Target="slides/slide18.xml"/><Relationship Id="rId36" Type="http://schemas.openxmlformats.org/officeDocument/2006/relationships/tableStyles" Target="tableStyles.xml"/><Relationship Id="rId10" Type="http://schemas.openxmlformats.org/officeDocument/2006/relationships/slideMaster" Target="slideMasters/slideMaster7.xml"/><Relationship Id="rId19" Type="http://schemas.openxmlformats.org/officeDocument/2006/relationships/slide" Target="slides/slide9.xml"/><Relationship Id="rId31" Type="http://schemas.openxmlformats.org/officeDocument/2006/relationships/slide" Target="slides/slide21.xml"/><Relationship Id="rId4" Type="http://schemas.openxmlformats.org/officeDocument/2006/relationships/slideMaster" Target="slideMasters/slideMaster1.xml"/><Relationship Id="rId9" Type="http://schemas.openxmlformats.org/officeDocument/2006/relationships/slideMaster" Target="slideMasters/slideMaster6.xml"/><Relationship Id="rId14" Type="http://schemas.openxmlformats.org/officeDocument/2006/relationships/slide" Target="slides/slide4.xml"/><Relationship Id="rId22" Type="http://schemas.openxmlformats.org/officeDocument/2006/relationships/slide" Target="slides/slide12.xml"/><Relationship Id="rId27" Type="http://schemas.openxmlformats.org/officeDocument/2006/relationships/slide" Target="slides/slide17.xml"/><Relationship Id="rId30" Type="http://schemas.openxmlformats.org/officeDocument/2006/relationships/slide" Target="slides/slide20.xml"/><Relationship Id="rId35"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udi Hendrickx" userId="bc81aa029fa53395" providerId="LiveId" clId="{62D619E3-3C97-49C7-9E56-EF2D9A46C380}"/>
    <pc:docChg chg="modSld">
      <pc:chgData name="Rudi Hendrickx" userId="bc81aa029fa53395" providerId="LiveId" clId="{62D619E3-3C97-49C7-9E56-EF2D9A46C380}" dt="2017-11-21T13:52:52.643" v="8" actId="20577"/>
      <pc:docMkLst>
        <pc:docMk/>
      </pc:docMkLst>
      <pc:sldChg chg="modSp">
        <pc:chgData name="Rudi Hendrickx" userId="bc81aa029fa53395" providerId="LiveId" clId="{62D619E3-3C97-49C7-9E56-EF2D9A46C380}" dt="2017-11-21T13:51:55.585" v="4" actId="20577"/>
        <pc:sldMkLst>
          <pc:docMk/>
          <pc:sldMk cId="1300525221" sldId="277"/>
        </pc:sldMkLst>
        <pc:spChg chg="mod">
          <ac:chgData name="Rudi Hendrickx" userId="bc81aa029fa53395" providerId="LiveId" clId="{62D619E3-3C97-49C7-9E56-EF2D9A46C380}" dt="2017-11-21T13:51:55.585" v="4" actId="20577"/>
          <ac:spMkLst>
            <pc:docMk/>
            <pc:sldMk cId="1300525221" sldId="277"/>
            <ac:spMk id="9" creationId="{00000000-0000-0000-0000-000000000000}"/>
          </ac:spMkLst>
        </pc:spChg>
      </pc:sldChg>
      <pc:sldChg chg="modSp">
        <pc:chgData name="Rudi Hendrickx" userId="bc81aa029fa53395" providerId="LiveId" clId="{62D619E3-3C97-49C7-9E56-EF2D9A46C380}" dt="2017-11-21T13:50:26.922" v="2" actId="20577"/>
        <pc:sldMkLst>
          <pc:docMk/>
          <pc:sldMk cId="2666257831" sldId="345"/>
        </pc:sldMkLst>
        <pc:spChg chg="mod">
          <ac:chgData name="Rudi Hendrickx" userId="bc81aa029fa53395" providerId="LiveId" clId="{62D619E3-3C97-49C7-9E56-EF2D9A46C380}" dt="2017-11-21T13:50:26.922" v="2" actId="20577"/>
          <ac:spMkLst>
            <pc:docMk/>
            <pc:sldMk cId="2666257831" sldId="345"/>
            <ac:spMk id="4" creationId="{00000000-0000-0000-0000-000000000000}"/>
          </ac:spMkLst>
        </pc:spChg>
      </pc:sldChg>
      <pc:sldChg chg="modSp">
        <pc:chgData name="Rudi Hendrickx" userId="bc81aa029fa53395" providerId="LiveId" clId="{62D619E3-3C97-49C7-9E56-EF2D9A46C380}" dt="2017-11-21T13:52:52.643" v="8" actId="20577"/>
        <pc:sldMkLst>
          <pc:docMk/>
          <pc:sldMk cId="3262576703" sldId="384"/>
        </pc:sldMkLst>
        <pc:spChg chg="mod">
          <ac:chgData name="Rudi Hendrickx" userId="bc81aa029fa53395" providerId="LiveId" clId="{62D619E3-3C97-49C7-9E56-EF2D9A46C380}" dt="2017-11-21T13:52:52.643" v="8" actId="20577"/>
          <ac:spMkLst>
            <pc:docMk/>
            <pc:sldMk cId="3262576703" sldId="384"/>
            <ac:spMk id="16391" creationId="{00000000-0000-0000-0000-000000000000}"/>
          </ac:spMkLst>
        </pc:spChg>
      </pc:sldChg>
    </pc:docChg>
  </pc:docChgLst>
</pc:chgInfo>
</file>

<file path=ppt/drawings/_rels/vmlDrawing1.vml.rels><?xml version="1.0" encoding="UTF-8" standalone="yes"?>
<Relationships xmlns="http://schemas.openxmlformats.org/package/2006/relationships"><Relationship Id="rId1" Type="http://schemas.openxmlformats.org/officeDocument/2006/relationships/image" Target="../media/image14.wmf"/></Relationships>
</file>

<file path=ppt/drawings/_rels/vmlDrawing2.vml.rels><?xml version="1.0" encoding="UTF-8" standalone="yes"?>
<Relationships xmlns="http://schemas.openxmlformats.org/package/2006/relationships"><Relationship Id="rId2" Type="http://schemas.openxmlformats.org/officeDocument/2006/relationships/image" Target="../media/image44.wmf"/><Relationship Id="rId1" Type="http://schemas.openxmlformats.org/officeDocument/2006/relationships/image" Target="../media/image43.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0"/>
            <a:ext cx="2974552" cy="499824"/>
          </a:xfrm>
          <a:prstGeom prst="rect">
            <a:avLst/>
          </a:prstGeom>
        </p:spPr>
        <p:txBody>
          <a:bodyPr vert="horz" lIns="96341" tIns="48171" rIns="96341" bIns="48171" rtlCol="0"/>
          <a:lstStyle>
            <a:lvl1pPr algn="l">
              <a:defRPr sz="1300"/>
            </a:lvl1pPr>
          </a:lstStyle>
          <a:p>
            <a:endParaRPr lang="nl-NL"/>
          </a:p>
        </p:txBody>
      </p:sp>
      <p:sp>
        <p:nvSpPr>
          <p:cNvPr id="3" name="Tijdelijke aanduiding voor datum 2"/>
          <p:cNvSpPr>
            <a:spLocks noGrp="1"/>
          </p:cNvSpPr>
          <p:nvPr>
            <p:ph type="dt" idx="1"/>
          </p:nvPr>
        </p:nvSpPr>
        <p:spPr>
          <a:xfrm>
            <a:off x="3888210" y="0"/>
            <a:ext cx="2974552" cy="499824"/>
          </a:xfrm>
          <a:prstGeom prst="rect">
            <a:avLst/>
          </a:prstGeom>
        </p:spPr>
        <p:txBody>
          <a:bodyPr vert="horz" lIns="96341" tIns="48171" rIns="96341" bIns="48171" rtlCol="0"/>
          <a:lstStyle>
            <a:lvl1pPr algn="r">
              <a:defRPr sz="1300"/>
            </a:lvl1pPr>
          </a:lstStyle>
          <a:p>
            <a:fld id="{35BC1EC0-DC59-4308-A446-128A64AE89F7}" type="datetimeFigureOut">
              <a:rPr lang="nl-NL" smtClean="0"/>
              <a:pPr/>
              <a:t>23-11-2017</a:t>
            </a:fld>
            <a:endParaRPr lang="nl-NL"/>
          </a:p>
        </p:txBody>
      </p:sp>
      <p:sp>
        <p:nvSpPr>
          <p:cNvPr id="4" name="Tijdelijke aanduiding voor dia-afbeelding 3"/>
          <p:cNvSpPr>
            <a:spLocks noGrp="1" noRot="1" noChangeAspect="1"/>
          </p:cNvSpPr>
          <p:nvPr>
            <p:ph type="sldImg" idx="2"/>
          </p:nvPr>
        </p:nvSpPr>
        <p:spPr>
          <a:xfrm>
            <a:off x="933450" y="749300"/>
            <a:ext cx="4997450" cy="3749675"/>
          </a:xfrm>
          <a:prstGeom prst="rect">
            <a:avLst/>
          </a:prstGeom>
          <a:noFill/>
          <a:ln w="12700">
            <a:solidFill>
              <a:prstClr val="black"/>
            </a:solidFill>
          </a:ln>
        </p:spPr>
        <p:txBody>
          <a:bodyPr vert="horz" lIns="96341" tIns="48171" rIns="96341" bIns="48171" rtlCol="0" anchor="ctr"/>
          <a:lstStyle/>
          <a:p>
            <a:endParaRPr lang="nl-NL"/>
          </a:p>
        </p:txBody>
      </p:sp>
      <p:sp>
        <p:nvSpPr>
          <p:cNvPr id="5" name="Tijdelijke aanduiding voor notities 4"/>
          <p:cNvSpPr>
            <a:spLocks noGrp="1"/>
          </p:cNvSpPr>
          <p:nvPr>
            <p:ph type="body" sz="quarter" idx="3"/>
          </p:nvPr>
        </p:nvSpPr>
        <p:spPr>
          <a:xfrm>
            <a:off x="686435" y="4748332"/>
            <a:ext cx="5491480" cy="4498420"/>
          </a:xfrm>
          <a:prstGeom prst="rect">
            <a:avLst/>
          </a:prstGeom>
        </p:spPr>
        <p:txBody>
          <a:bodyPr vert="horz" lIns="96341" tIns="48171" rIns="96341" bIns="48171" rtlCol="0">
            <a:normAutofit/>
          </a:body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6" name="Tijdelijke aanduiding voor voettekst 5"/>
          <p:cNvSpPr>
            <a:spLocks noGrp="1"/>
          </p:cNvSpPr>
          <p:nvPr>
            <p:ph type="ftr" sz="quarter" idx="4"/>
          </p:nvPr>
        </p:nvSpPr>
        <p:spPr>
          <a:xfrm>
            <a:off x="0" y="9494929"/>
            <a:ext cx="2974552" cy="499824"/>
          </a:xfrm>
          <a:prstGeom prst="rect">
            <a:avLst/>
          </a:prstGeom>
        </p:spPr>
        <p:txBody>
          <a:bodyPr vert="horz" lIns="96341" tIns="48171" rIns="96341" bIns="48171" rtlCol="0" anchor="b"/>
          <a:lstStyle>
            <a:lvl1pPr algn="l">
              <a:defRPr sz="1300"/>
            </a:lvl1pPr>
          </a:lstStyle>
          <a:p>
            <a:endParaRPr lang="nl-NL"/>
          </a:p>
        </p:txBody>
      </p:sp>
      <p:sp>
        <p:nvSpPr>
          <p:cNvPr id="7" name="Tijdelijke aanduiding voor dianummer 6"/>
          <p:cNvSpPr>
            <a:spLocks noGrp="1"/>
          </p:cNvSpPr>
          <p:nvPr>
            <p:ph type="sldNum" sz="quarter" idx="5"/>
          </p:nvPr>
        </p:nvSpPr>
        <p:spPr>
          <a:xfrm>
            <a:off x="3888210" y="9494929"/>
            <a:ext cx="2974552" cy="499824"/>
          </a:xfrm>
          <a:prstGeom prst="rect">
            <a:avLst/>
          </a:prstGeom>
        </p:spPr>
        <p:txBody>
          <a:bodyPr vert="horz" lIns="96341" tIns="48171" rIns="96341" bIns="48171" rtlCol="0" anchor="b"/>
          <a:lstStyle>
            <a:lvl1pPr algn="r">
              <a:defRPr sz="1300"/>
            </a:lvl1pPr>
          </a:lstStyle>
          <a:p>
            <a:fld id="{740A2D1C-34BD-4A08-9AFD-C8C00F0012DB}" type="slidenum">
              <a:rPr lang="nl-NL" smtClean="0"/>
              <a:pPr/>
              <a:t>‹nr.›</a:t>
            </a:fld>
            <a:endParaRPr lang="nl-NL"/>
          </a:p>
        </p:txBody>
      </p:sp>
    </p:spTree>
    <p:extLst>
      <p:ext uri="{BB962C8B-B14F-4D97-AF65-F5344CB8AC3E}">
        <p14:creationId xmlns:p14="http://schemas.microsoft.com/office/powerpoint/2010/main" val="76466438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normAutofit/>
          </a:bodyPr>
          <a:lstStyle/>
          <a:p>
            <a:r>
              <a:rPr lang="nl-NL" dirty="0"/>
              <a:t>TRANSPARANTIE – link met vertrouwen en link met broederschap</a:t>
            </a:r>
            <a:r>
              <a:rPr lang="nl-NL" baseline="0" dirty="0"/>
              <a:t> </a:t>
            </a:r>
            <a:endParaRPr lang="nl-NL" dirty="0"/>
          </a:p>
        </p:txBody>
      </p:sp>
      <p:sp>
        <p:nvSpPr>
          <p:cNvPr id="4" name="Tijdelijke aanduiding voor dianummer 3"/>
          <p:cNvSpPr>
            <a:spLocks noGrp="1"/>
          </p:cNvSpPr>
          <p:nvPr>
            <p:ph type="sldNum" sz="quarter" idx="10"/>
          </p:nvPr>
        </p:nvSpPr>
        <p:spPr/>
        <p:txBody>
          <a:bodyPr/>
          <a:lstStyle/>
          <a:p>
            <a:fld id="{740A2D1C-34BD-4A08-9AFD-C8C00F0012DB}" type="slidenum">
              <a:rPr lang="nl-NL" smtClean="0"/>
              <a:pPr/>
              <a:t>1</a:t>
            </a:fld>
            <a:endParaRPr lang="nl-NL"/>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jdelijke aanduiding voor dia-afbeelding 1"/>
          <p:cNvSpPr>
            <a:spLocks noGrp="1" noRot="1" noChangeAspect="1" noTextEdit="1"/>
          </p:cNvSpPr>
          <p:nvPr>
            <p:ph type="sldImg"/>
          </p:nvPr>
        </p:nvSpPr>
        <p:spPr>
          <a:xfrm>
            <a:off x="933450" y="749300"/>
            <a:ext cx="4997450" cy="3748088"/>
          </a:xfrm>
          <a:ln/>
        </p:spPr>
      </p:sp>
      <p:sp>
        <p:nvSpPr>
          <p:cNvPr id="24579" name="Tijdelijke aanduiding voor notities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nl-BE" altLang="nl-BE" dirty="0">
              <a:ea typeface="ＭＳ Ｐゴシック" pitchFamily="34" charset="-128"/>
            </a:endParaRPr>
          </a:p>
        </p:txBody>
      </p:sp>
      <p:sp>
        <p:nvSpPr>
          <p:cNvPr id="24580" name="Tijdelijke aanduiding voor dianumm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500">
                <a:solidFill>
                  <a:schemeClr val="tx1"/>
                </a:solidFill>
                <a:latin typeface="Arial" charset="0"/>
                <a:ea typeface="ＭＳ Ｐゴシック" pitchFamily="34" charset="-128"/>
              </a:defRPr>
            </a:lvl1pPr>
            <a:lvl2pPr marL="782772" indent="-301066">
              <a:defRPr sz="2500">
                <a:solidFill>
                  <a:schemeClr val="tx1"/>
                </a:solidFill>
                <a:latin typeface="Arial" charset="0"/>
                <a:ea typeface="ＭＳ Ｐゴシック" pitchFamily="34" charset="-128"/>
              </a:defRPr>
            </a:lvl2pPr>
            <a:lvl3pPr marL="1204265" indent="-240853">
              <a:defRPr sz="2500">
                <a:solidFill>
                  <a:schemeClr val="tx1"/>
                </a:solidFill>
                <a:latin typeface="Arial" charset="0"/>
                <a:ea typeface="ＭＳ Ｐゴシック" pitchFamily="34" charset="-128"/>
              </a:defRPr>
            </a:lvl3pPr>
            <a:lvl4pPr marL="1685971" indent="-240853">
              <a:defRPr sz="2500">
                <a:solidFill>
                  <a:schemeClr val="tx1"/>
                </a:solidFill>
                <a:latin typeface="Arial" charset="0"/>
                <a:ea typeface="ＭＳ Ｐゴシック" pitchFamily="34" charset="-128"/>
              </a:defRPr>
            </a:lvl4pPr>
            <a:lvl5pPr marL="2167677" indent="-240853">
              <a:defRPr sz="2500">
                <a:solidFill>
                  <a:schemeClr val="tx1"/>
                </a:solidFill>
                <a:latin typeface="Arial" charset="0"/>
                <a:ea typeface="ＭＳ Ｐゴシック" pitchFamily="34" charset="-128"/>
              </a:defRPr>
            </a:lvl5pPr>
            <a:lvl6pPr marL="2649383" indent="-240853" eaLnBrk="0" fontAlgn="base" hangingPunct="0">
              <a:spcBef>
                <a:spcPct val="0"/>
              </a:spcBef>
              <a:spcAft>
                <a:spcPct val="0"/>
              </a:spcAft>
              <a:defRPr sz="2500">
                <a:solidFill>
                  <a:schemeClr val="tx1"/>
                </a:solidFill>
                <a:latin typeface="Arial" charset="0"/>
                <a:ea typeface="ＭＳ Ｐゴシック" pitchFamily="34" charset="-128"/>
              </a:defRPr>
            </a:lvl6pPr>
            <a:lvl7pPr marL="3131088" indent="-240853" eaLnBrk="0" fontAlgn="base" hangingPunct="0">
              <a:spcBef>
                <a:spcPct val="0"/>
              </a:spcBef>
              <a:spcAft>
                <a:spcPct val="0"/>
              </a:spcAft>
              <a:defRPr sz="2500">
                <a:solidFill>
                  <a:schemeClr val="tx1"/>
                </a:solidFill>
                <a:latin typeface="Arial" charset="0"/>
                <a:ea typeface="ＭＳ Ｐゴシック" pitchFamily="34" charset="-128"/>
              </a:defRPr>
            </a:lvl7pPr>
            <a:lvl8pPr marL="3612794" indent="-240853" eaLnBrk="0" fontAlgn="base" hangingPunct="0">
              <a:spcBef>
                <a:spcPct val="0"/>
              </a:spcBef>
              <a:spcAft>
                <a:spcPct val="0"/>
              </a:spcAft>
              <a:defRPr sz="2500">
                <a:solidFill>
                  <a:schemeClr val="tx1"/>
                </a:solidFill>
                <a:latin typeface="Arial" charset="0"/>
                <a:ea typeface="ＭＳ Ｐゴシック" pitchFamily="34" charset="-128"/>
              </a:defRPr>
            </a:lvl8pPr>
            <a:lvl9pPr marL="4094500" indent="-240853" eaLnBrk="0" fontAlgn="base" hangingPunct="0">
              <a:spcBef>
                <a:spcPct val="0"/>
              </a:spcBef>
              <a:spcAft>
                <a:spcPct val="0"/>
              </a:spcAft>
              <a:defRPr sz="2500">
                <a:solidFill>
                  <a:schemeClr val="tx1"/>
                </a:solidFill>
                <a:latin typeface="Arial" charset="0"/>
                <a:ea typeface="ＭＳ Ｐゴシック" pitchFamily="34" charset="-128"/>
              </a:defRPr>
            </a:lvl9pPr>
          </a:lstStyle>
          <a:p>
            <a:fld id="{F8CB08A5-8621-4C47-991F-291EDD8E5330}" type="slidenum">
              <a:rPr lang="en-US" altLang="nl-BE" sz="1300"/>
              <a:pPr/>
              <a:t>4</a:t>
            </a:fld>
            <a:endParaRPr lang="en-US" altLang="nl-BE" sz="130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dirty="0">
                <a:effectLst/>
              </a:rPr>
              <a:t>Center </a:t>
            </a:r>
            <a:r>
              <a:rPr lang="nl-BE" dirty="0" err="1">
                <a:effectLst/>
              </a:rPr>
              <a:t>for</a:t>
            </a:r>
            <a:r>
              <a:rPr lang="nl-BE" dirty="0">
                <a:effectLst/>
              </a:rPr>
              <a:t> student </a:t>
            </a:r>
            <a:r>
              <a:rPr lang="nl-BE" dirty="0" err="1">
                <a:effectLst/>
              </a:rPr>
              <a:t>guidance</a:t>
            </a:r>
            <a:endParaRPr lang="nl-BE" dirty="0"/>
          </a:p>
        </p:txBody>
      </p:sp>
      <p:sp>
        <p:nvSpPr>
          <p:cNvPr id="4" name="Tijdelijke aanduiding voor dianummer 3"/>
          <p:cNvSpPr>
            <a:spLocks noGrp="1"/>
          </p:cNvSpPr>
          <p:nvPr>
            <p:ph type="sldNum" sz="quarter" idx="10"/>
          </p:nvPr>
        </p:nvSpPr>
        <p:spPr/>
        <p:txBody>
          <a:bodyPr/>
          <a:lstStyle/>
          <a:p>
            <a:fld id="{740A2D1C-34BD-4A08-9AFD-C8C00F0012DB}" type="slidenum">
              <a:rPr lang="nl-NL" smtClean="0"/>
              <a:pPr/>
              <a:t>18</a:t>
            </a:fld>
            <a:endParaRPr lang="nl-NL"/>
          </a:p>
        </p:txBody>
      </p:sp>
    </p:spTree>
    <p:extLst>
      <p:ext uri="{BB962C8B-B14F-4D97-AF65-F5344CB8AC3E}">
        <p14:creationId xmlns:p14="http://schemas.microsoft.com/office/powerpoint/2010/main" val="164457754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4.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4.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4.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eldia">
    <p:spTree>
      <p:nvGrpSpPr>
        <p:cNvPr id="1" name=""/>
        <p:cNvGrpSpPr/>
        <p:nvPr/>
      </p:nvGrpSpPr>
      <p:grpSpPr>
        <a:xfrm>
          <a:off x="0" y="0"/>
          <a:ext cx="0" cy="0"/>
          <a:chOff x="0" y="0"/>
          <a:chExt cx="0" cy="0"/>
        </a:xfrm>
      </p:grpSpPr>
      <p:sp>
        <p:nvSpPr>
          <p:cNvPr id="2" name="Titel 1"/>
          <p:cNvSpPr>
            <a:spLocks noGrp="1"/>
          </p:cNvSpPr>
          <p:nvPr>
            <p:ph type="ctrTitle"/>
          </p:nvPr>
        </p:nvSpPr>
        <p:spPr>
          <a:xfrm>
            <a:off x="431470" y="3429001"/>
            <a:ext cx="8281059" cy="1080138"/>
          </a:xfrm>
        </p:spPr>
        <p:txBody>
          <a:bodyPr>
            <a:normAutofit/>
          </a:bodyPr>
          <a:lstStyle>
            <a:lvl1pPr algn="ctr">
              <a:defRPr sz="4800"/>
            </a:lvl1pPr>
          </a:lstStyle>
          <a:p>
            <a:r>
              <a:rPr lang="nl-NL"/>
              <a:t>Klik om de stijl te bewerken</a:t>
            </a:r>
            <a:endParaRPr lang="nl-NL" dirty="0"/>
          </a:p>
        </p:txBody>
      </p:sp>
      <p:sp>
        <p:nvSpPr>
          <p:cNvPr id="15" name="Tijdelijke aanduiding voor datum 14"/>
          <p:cNvSpPr>
            <a:spLocks noGrp="1"/>
          </p:cNvSpPr>
          <p:nvPr>
            <p:ph type="dt" sz="half" idx="10"/>
          </p:nvPr>
        </p:nvSpPr>
        <p:spPr/>
        <p:txBody>
          <a:bodyPr/>
          <a:lstStyle/>
          <a:p>
            <a:fld id="{5660CD95-02FC-4D82-8C3F-8D2F7A1C24C0}" type="datetime1">
              <a:rPr lang="nl-NL" smtClean="0"/>
              <a:t>23-11-2017</a:t>
            </a:fld>
            <a:endParaRPr lang="nl-NL" dirty="0"/>
          </a:p>
        </p:txBody>
      </p:sp>
      <p:sp>
        <p:nvSpPr>
          <p:cNvPr id="16" name="Tijdelijke aanduiding voor dianummer 15"/>
          <p:cNvSpPr>
            <a:spLocks noGrp="1"/>
          </p:cNvSpPr>
          <p:nvPr>
            <p:ph type="sldNum" sz="quarter" idx="11"/>
          </p:nvPr>
        </p:nvSpPr>
        <p:spPr/>
        <p:txBody>
          <a:bodyPr/>
          <a:lstStyle/>
          <a:p>
            <a:fld id="{CAF61F08-5B5D-4F5B-9F92-8A0E73C5D006}" type="slidenum">
              <a:rPr lang="nl-NL" smtClean="0"/>
              <a:t>‹nr.›</a:t>
            </a:fld>
            <a:endParaRPr lang="nl-NL"/>
          </a:p>
        </p:txBody>
      </p:sp>
      <p:sp>
        <p:nvSpPr>
          <p:cNvPr id="17" name="Tijdelijke aanduiding voor voettekst 16"/>
          <p:cNvSpPr>
            <a:spLocks noGrp="1"/>
          </p:cNvSpPr>
          <p:nvPr>
            <p:ph type="ftr" sz="quarter" idx="12"/>
          </p:nvPr>
        </p:nvSpPr>
        <p:spPr/>
        <p:txBody>
          <a:bodyPr/>
          <a:lstStyle/>
          <a:p>
            <a:endParaRPr lang="nl-NL"/>
          </a:p>
        </p:txBody>
      </p:sp>
      <p:pic>
        <p:nvPicPr>
          <p:cNvPr id="7" name="Afbeelding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020944" y="1088701"/>
            <a:ext cx="5102112" cy="1260161"/>
          </a:xfrm>
          <a:prstGeom prst="rect">
            <a:avLst/>
          </a:prstGeom>
        </p:spPr>
      </p:pic>
      <p:sp>
        <p:nvSpPr>
          <p:cNvPr id="8" name="Ondertitel 2"/>
          <p:cNvSpPr>
            <a:spLocks noGrp="1"/>
          </p:cNvSpPr>
          <p:nvPr>
            <p:ph type="subTitle" idx="1"/>
          </p:nvPr>
        </p:nvSpPr>
        <p:spPr>
          <a:xfrm>
            <a:off x="1371600" y="4689160"/>
            <a:ext cx="6400800" cy="1080139"/>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nl-NL"/>
              <a:t>Klik om de ondertitelstijl van het model te bewerken</a:t>
            </a:r>
          </a:p>
        </p:txBody>
      </p:sp>
    </p:spTree>
  </p:cSld>
  <p:clrMapOvr>
    <a:masterClrMapping/>
  </p:clrMapOvr>
  <p:transition>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ectiekop">
    <p:spTree>
      <p:nvGrpSpPr>
        <p:cNvPr id="1" name=""/>
        <p:cNvGrpSpPr/>
        <p:nvPr/>
      </p:nvGrpSpPr>
      <p:grpSpPr>
        <a:xfrm>
          <a:off x="0" y="0"/>
          <a:ext cx="0" cy="0"/>
          <a:chOff x="0" y="0"/>
          <a:chExt cx="0" cy="0"/>
        </a:xfrm>
      </p:grpSpPr>
      <p:sp>
        <p:nvSpPr>
          <p:cNvPr id="2" name="Titel 1"/>
          <p:cNvSpPr>
            <a:spLocks noGrp="1"/>
          </p:cNvSpPr>
          <p:nvPr>
            <p:ph type="title"/>
          </p:nvPr>
        </p:nvSpPr>
        <p:spPr>
          <a:xfrm>
            <a:off x="431471" y="368609"/>
            <a:ext cx="3960506" cy="3060391"/>
          </a:xfrm>
        </p:spPr>
        <p:txBody>
          <a:bodyPr anchor="t"/>
          <a:lstStyle>
            <a:lvl1pPr algn="l">
              <a:defRPr sz="4000" b="1" cap="none" baseline="0">
                <a:solidFill>
                  <a:schemeClr val="tx2"/>
                </a:solidFill>
              </a:defRPr>
            </a:lvl1pPr>
          </a:lstStyle>
          <a:p>
            <a:r>
              <a:rPr lang="nl-NL"/>
              <a:t>Klik om de stijl te bewerken</a:t>
            </a:r>
            <a:endParaRPr lang="nl-NL" dirty="0"/>
          </a:p>
        </p:txBody>
      </p:sp>
      <p:sp>
        <p:nvSpPr>
          <p:cNvPr id="7" name="Tijdelijke aanduiding voor datum 6"/>
          <p:cNvSpPr>
            <a:spLocks noGrp="1"/>
          </p:cNvSpPr>
          <p:nvPr>
            <p:ph type="dt" sz="half" idx="10"/>
          </p:nvPr>
        </p:nvSpPr>
        <p:spPr/>
        <p:txBody>
          <a:bodyPr/>
          <a:lstStyle/>
          <a:p>
            <a:fld id="{A1B3F20F-A3CF-4261-9052-78EEF9986520}" type="datetime1">
              <a:rPr lang="nl-NL" smtClean="0"/>
              <a:t>23-11-2017</a:t>
            </a:fld>
            <a:endParaRPr lang="nl-NL" dirty="0"/>
          </a:p>
        </p:txBody>
      </p:sp>
      <p:sp>
        <p:nvSpPr>
          <p:cNvPr id="9" name="Tijdelijke aanduiding voor dianummer 8"/>
          <p:cNvSpPr>
            <a:spLocks noGrp="1"/>
          </p:cNvSpPr>
          <p:nvPr>
            <p:ph type="sldNum" sz="quarter" idx="11"/>
          </p:nvPr>
        </p:nvSpPr>
        <p:spPr/>
        <p:txBody>
          <a:bodyPr/>
          <a:lstStyle/>
          <a:p>
            <a:fld id="{CAF61F08-5B5D-4F5B-9F92-8A0E73C5D006}" type="slidenum">
              <a:rPr lang="nl-NL" smtClean="0"/>
              <a:t>‹nr.›</a:t>
            </a:fld>
            <a:endParaRPr lang="nl-NL"/>
          </a:p>
        </p:txBody>
      </p:sp>
      <p:sp>
        <p:nvSpPr>
          <p:cNvPr id="11" name="Tijdelijke aanduiding voor voettekst 10"/>
          <p:cNvSpPr>
            <a:spLocks noGrp="1"/>
          </p:cNvSpPr>
          <p:nvPr>
            <p:ph type="ftr" sz="quarter" idx="12"/>
          </p:nvPr>
        </p:nvSpPr>
        <p:spPr/>
        <p:txBody>
          <a:bodyPr/>
          <a:lstStyle/>
          <a:p>
            <a:endParaRPr lang="nl-NL" dirty="0"/>
          </a:p>
        </p:txBody>
      </p:sp>
      <p:sp>
        <p:nvSpPr>
          <p:cNvPr id="15" name="Tijdelijke aanduiding voor afbeelding 14"/>
          <p:cNvSpPr>
            <a:spLocks noGrp="1" noChangeAspect="1"/>
          </p:cNvSpPr>
          <p:nvPr>
            <p:ph type="pic" sz="quarter" idx="13"/>
          </p:nvPr>
        </p:nvSpPr>
        <p:spPr>
          <a:xfrm>
            <a:off x="4572000" y="0"/>
            <a:ext cx="4572000" cy="6858000"/>
          </a:xfrm>
          <a:prstGeom prst="rect">
            <a:avLst/>
          </a:prstGeom>
        </p:spPr>
        <p:txBody>
          <a:bodyPr/>
          <a:lstStyle/>
          <a:p>
            <a:r>
              <a:rPr lang="nl-NL"/>
              <a:t>Klik op het pictogram als u een afbeelding wilt toevoegen</a:t>
            </a:r>
          </a:p>
        </p:txBody>
      </p:sp>
      <p:sp>
        <p:nvSpPr>
          <p:cNvPr id="10" name="Tijdelijke aanduiding voor tekst 5"/>
          <p:cNvSpPr>
            <a:spLocks noGrp="1"/>
          </p:cNvSpPr>
          <p:nvPr>
            <p:ph type="body" sz="quarter" idx="15"/>
          </p:nvPr>
        </p:nvSpPr>
        <p:spPr>
          <a:xfrm>
            <a:off x="431471" y="3609023"/>
            <a:ext cx="3960506" cy="2520322"/>
          </a:xfrm>
        </p:spPr>
        <p:txBody>
          <a:body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endParaRPr lang="nl-NL" dirty="0"/>
          </a:p>
        </p:txBody>
      </p:sp>
      <p:pic>
        <p:nvPicPr>
          <p:cNvPr id="8" name="Afbeelding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72000" y="6373587"/>
            <a:ext cx="1457555" cy="360000"/>
          </a:xfrm>
          <a:prstGeom prst="rect">
            <a:avLst/>
          </a:prstGeom>
        </p:spPr>
      </p:pic>
    </p:spTree>
  </p:cSld>
  <p:clrMapOvr>
    <a:masterClrMapping/>
  </p:clrMapOvr>
  <p:transition>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eeld links">
    <p:spTree>
      <p:nvGrpSpPr>
        <p:cNvPr id="1" name=""/>
        <p:cNvGrpSpPr/>
        <p:nvPr/>
      </p:nvGrpSpPr>
      <p:grpSpPr>
        <a:xfrm>
          <a:off x="0" y="0"/>
          <a:ext cx="0" cy="0"/>
          <a:chOff x="0" y="0"/>
          <a:chExt cx="0" cy="0"/>
        </a:xfrm>
      </p:grpSpPr>
      <p:sp>
        <p:nvSpPr>
          <p:cNvPr id="2" name="Titel 1"/>
          <p:cNvSpPr>
            <a:spLocks noGrp="1"/>
          </p:cNvSpPr>
          <p:nvPr>
            <p:ph type="title"/>
          </p:nvPr>
        </p:nvSpPr>
        <p:spPr>
          <a:xfrm>
            <a:off x="4752023" y="368609"/>
            <a:ext cx="3960506" cy="3060391"/>
          </a:xfrm>
        </p:spPr>
        <p:txBody>
          <a:bodyPr anchor="t"/>
          <a:lstStyle>
            <a:lvl1pPr algn="l">
              <a:defRPr sz="4000" b="1" cap="none" baseline="0">
                <a:solidFill>
                  <a:schemeClr val="tx2"/>
                </a:solidFill>
              </a:defRPr>
            </a:lvl1pPr>
          </a:lstStyle>
          <a:p>
            <a:r>
              <a:rPr lang="nl-NL"/>
              <a:t>Klik om de stijl te bewerken</a:t>
            </a:r>
            <a:endParaRPr lang="nl-NL" dirty="0"/>
          </a:p>
        </p:txBody>
      </p:sp>
      <p:sp>
        <p:nvSpPr>
          <p:cNvPr id="7" name="Tijdelijke aanduiding voor datum 6"/>
          <p:cNvSpPr>
            <a:spLocks noGrp="1"/>
          </p:cNvSpPr>
          <p:nvPr>
            <p:ph type="dt" sz="half" idx="10"/>
          </p:nvPr>
        </p:nvSpPr>
        <p:spPr/>
        <p:txBody>
          <a:bodyPr/>
          <a:lstStyle/>
          <a:p>
            <a:fld id="{A1B3F20F-A3CF-4261-9052-78EEF9986520}" type="datetime1">
              <a:rPr lang="nl-NL" smtClean="0"/>
              <a:t>23-11-2017</a:t>
            </a:fld>
            <a:endParaRPr lang="nl-NL" dirty="0"/>
          </a:p>
        </p:txBody>
      </p:sp>
      <p:sp>
        <p:nvSpPr>
          <p:cNvPr id="9" name="Tijdelijke aanduiding voor dianummer 8"/>
          <p:cNvSpPr>
            <a:spLocks noGrp="1"/>
          </p:cNvSpPr>
          <p:nvPr>
            <p:ph type="sldNum" sz="quarter" idx="11"/>
          </p:nvPr>
        </p:nvSpPr>
        <p:spPr/>
        <p:txBody>
          <a:bodyPr/>
          <a:lstStyle/>
          <a:p>
            <a:fld id="{CAF61F08-5B5D-4F5B-9F92-8A0E73C5D006}" type="slidenum">
              <a:rPr lang="nl-NL" smtClean="0"/>
              <a:t>‹nr.›</a:t>
            </a:fld>
            <a:endParaRPr lang="nl-NL"/>
          </a:p>
        </p:txBody>
      </p:sp>
      <p:sp>
        <p:nvSpPr>
          <p:cNvPr id="15" name="Tijdelijke aanduiding voor afbeelding 14"/>
          <p:cNvSpPr>
            <a:spLocks noGrp="1" noChangeAspect="1"/>
          </p:cNvSpPr>
          <p:nvPr>
            <p:ph type="pic" sz="quarter" idx="13"/>
          </p:nvPr>
        </p:nvSpPr>
        <p:spPr>
          <a:xfrm>
            <a:off x="0" y="0"/>
            <a:ext cx="4572000" cy="6858000"/>
          </a:xfrm>
          <a:prstGeom prst="rect">
            <a:avLst/>
          </a:prstGeom>
        </p:spPr>
        <p:txBody>
          <a:bodyPr/>
          <a:lstStyle/>
          <a:p>
            <a:r>
              <a:rPr lang="nl-NL"/>
              <a:t>Klik op het pictogram als u een afbeelding wilt toevoegen</a:t>
            </a:r>
          </a:p>
        </p:txBody>
      </p:sp>
      <p:sp>
        <p:nvSpPr>
          <p:cNvPr id="10" name="Tijdelijke aanduiding voor tekst 5"/>
          <p:cNvSpPr>
            <a:spLocks noGrp="1"/>
          </p:cNvSpPr>
          <p:nvPr>
            <p:ph type="body" sz="quarter" idx="15"/>
          </p:nvPr>
        </p:nvSpPr>
        <p:spPr>
          <a:xfrm>
            <a:off x="4752023" y="3609023"/>
            <a:ext cx="3960506" cy="2520322"/>
          </a:xfrm>
        </p:spPr>
        <p:txBody>
          <a:body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endParaRPr lang="nl-NL" dirty="0"/>
          </a:p>
        </p:txBody>
      </p:sp>
    </p:spTree>
    <p:extLst>
      <p:ext uri="{BB962C8B-B14F-4D97-AF65-F5344CB8AC3E}">
        <p14:creationId xmlns:p14="http://schemas.microsoft.com/office/powerpoint/2010/main" val="2815116815"/>
      </p:ext>
    </p:extLst>
  </p:cSld>
  <p:clrMapOvr>
    <a:masterClrMapping/>
  </p:clrMapOvr>
  <p:transition>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Klik om de stijl te bewerken</a:t>
            </a:r>
            <a:endParaRPr lang="nl-NL" dirty="0"/>
          </a:p>
        </p:txBody>
      </p:sp>
      <p:sp>
        <p:nvSpPr>
          <p:cNvPr id="3" name="Tijdelijke aanduiding voor inhoud 2"/>
          <p:cNvSpPr>
            <a:spLocks noGrp="1" noChangeAspect="1"/>
          </p:cNvSpPr>
          <p:nvPr>
            <p:ph idx="1"/>
          </p:nvPr>
        </p:nvSpPr>
        <p:spPr/>
        <p:txBody>
          <a:bodyPr/>
          <a:lstStyle>
            <a:lvl2pPr marL="288000" indent="-288000">
              <a:buSzPct val="80000"/>
              <a:buFont typeface="Webdings" panose="05030102010509060703" pitchFamily="18" charset="2"/>
              <a:buChar char=""/>
              <a:defRPr/>
            </a:lvl2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endParaRPr lang="nl-NL" dirty="0"/>
          </a:p>
        </p:txBody>
      </p:sp>
      <p:sp>
        <p:nvSpPr>
          <p:cNvPr id="4" name="Tijdelijke aanduiding voor datum 3"/>
          <p:cNvSpPr>
            <a:spLocks noGrp="1"/>
          </p:cNvSpPr>
          <p:nvPr>
            <p:ph type="dt" sz="half" idx="10"/>
          </p:nvPr>
        </p:nvSpPr>
        <p:spPr/>
        <p:txBody>
          <a:bodyPr/>
          <a:lstStyle/>
          <a:p>
            <a:fld id="{4871D3D4-8BC7-463E-ACA5-009F469C3503}" type="datetime1">
              <a:rPr lang="nl-NL" smtClean="0"/>
              <a:t>23-11-2017</a:t>
            </a:fld>
            <a:endParaRPr lang="nl-NL" dirty="0"/>
          </a:p>
        </p:txBody>
      </p:sp>
      <p:sp>
        <p:nvSpPr>
          <p:cNvPr id="5" name="Tijdelijke aanduiding voor dianummer 4"/>
          <p:cNvSpPr>
            <a:spLocks noGrp="1"/>
          </p:cNvSpPr>
          <p:nvPr>
            <p:ph type="sldNum" sz="quarter" idx="11"/>
          </p:nvPr>
        </p:nvSpPr>
        <p:spPr/>
        <p:txBody>
          <a:bodyPr/>
          <a:lstStyle/>
          <a:p>
            <a:fld id="{CAF61F08-5B5D-4F5B-9F92-8A0E73C5D006}" type="slidenum">
              <a:rPr lang="nl-NL" smtClean="0"/>
              <a:t>‹nr.›</a:t>
            </a:fld>
            <a:endParaRPr lang="nl-NL"/>
          </a:p>
        </p:txBody>
      </p:sp>
      <p:sp>
        <p:nvSpPr>
          <p:cNvPr id="6" name="Tijdelijke aanduiding voor voettekst 5"/>
          <p:cNvSpPr>
            <a:spLocks noGrp="1"/>
          </p:cNvSpPr>
          <p:nvPr>
            <p:ph type="ftr" sz="quarter" idx="12"/>
          </p:nvPr>
        </p:nvSpPr>
        <p:spPr/>
        <p:txBody>
          <a:bodyPr/>
          <a:lstStyle/>
          <a:p>
            <a:endParaRPr lang="nl-NL"/>
          </a:p>
        </p:txBody>
      </p:sp>
      <p:sp>
        <p:nvSpPr>
          <p:cNvPr id="7" name="Vrije vorm 6"/>
          <p:cNvSpPr/>
          <p:nvPr userDrawn="1"/>
        </p:nvSpPr>
        <p:spPr>
          <a:xfrm rot="10800000">
            <a:off x="-418046" y="-531506"/>
            <a:ext cx="9130575" cy="1800230"/>
          </a:xfrm>
          <a:custGeom>
            <a:avLst/>
            <a:gdLst>
              <a:gd name="connsiteX0" fmla="*/ 0 w 9361196"/>
              <a:gd name="connsiteY0" fmla="*/ 785341 h 2700345"/>
              <a:gd name="connsiteX1" fmla="*/ 230022 w 9361196"/>
              <a:gd name="connsiteY1" fmla="*/ 230021 h 2700345"/>
              <a:gd name="connsiteX2" fmla="*/ 785343 w 9361196"/>
              <a:gd name="connsiteY2" fmla="*/ 1 h 2700345"/>
              <a:gd name="connsiteX3" fmla="*/ 8575855 w 9361196"/>
              <a:gd name="connsiteY3" fmla="*/ 0 h 2700345"/>
              <a:gd name="connsiteX4" fmla="*/ 9131175 w 9361196"/>
              <a:gd name="connsiteY4" fmla="*/ 230022 h 2700345"/>
              <a:gd name="connsiteX5" fmla="*/ 9361195 w 9361196"/>
              <a:gd name="connsiteY5" fmla="*/ 785343 h 2700345"/>
              <a:gd name="connsiteX6" fmla="*/ 9361196 w 9361196"/>
              <a:gd name="connsiteY6" fmla="*/ 1915004 h 2700345"/>
              <a:gd name="connsiteX7" fmla="*/ 9131175 w 9361196"/>
              <a:gd name="connsiteY7" fmla="*/ 2470324 h 2700345"/>
              <a:gd name="connsiteX8" fmla="*/ 8575855 w 9361196"/>
              <a:gd name="connsiteY8" fmla="*/ 2700345 h 2700345"/>
              <a:gd name="connsiteX9" fmla="*/ 785341 w 9361196"/>
              <a:gd name="connsiteY9" fmla="*/ 2700345 h 2700345"/>
              <a:gd name="connsiteX10" fmla="*/ 230021 w 9361196"/>
              <a:gd name="connsiteY10" fmla="*/ 2470323 h 2700345"/>
              <a:gd name="connsiteX11" fmla="*/ 0 w 9361196"/>
              <a:gd name="connsiteY11" fmla="*/ 1915003 h 2700345"/>
              <a:gd name="connsiteX12" fmla="*/ 0 w 9361196"/>
              <a:gd name="connsiteY12" fmla="*/ 785341 h 2700345"/>
              <a:gd name="connsiteX0" fmla="*/ 643968 w 10005164"/>
              <a:gd name="connsiteY0" fmla="*/ 785341 h 2700345"/>
              <a:gd name="connsiteX1" fmla="*/ 873990 w 10005164"/>
              <a:gd name="connsiteY1" fmla="*/ 230021 h 2700345"/>
              <a:gd name="connsiteX2" fmla="*/ 1429311 w 10005164"/>
              <a:gd name="connsiteY2" fmla="*/ 1 h 2700345"/>
              <a:gd name="connsiteX3" fmla="*/ 9219823 w 10005164"/>
              <a:gd name="connsiteY3" fmla="*/ 0 h 2700345"/>
              <a:gd name="connsiteX4" fmla="*/ 9775143 w 10005164"/>
              <a:gd name="connsiteY4" fmla="*/ 230022 h 2700345"/>
              <a:gd name="connsiteX5" fmla="*/ 10005163 w 10005164"/>
              <a:gd name="connsiteY5" fmla="*/ 785343 h 2700345"/>
              <a:gd name="connsiteX6" fmla="*/ 10005164 w 10005164"/>
              <a:gd name="connsiteY6" fmla="*/ 1915004 h 2700345"/>
              <a:gd name="connsiteX7" fmla="*/ 9775143 w 10005164"/>
              <a:gd name="connsiteY7" fmla="*/ 2470324 h 2700345"/>
              <a:gd name="connsiteX8" fmla="*/ 9219823 w 10005164"/>
              <a:gd name="connsiteY8" fmla="*/ 2700345 h 2700345"/>
              <a:gd name="connsiteX9" fmla="*/ 1429309 w 10005164"/>
              <a:gd name="connsiteY9" fmla="*/ 2700345 h 2700345"/>
              <a:gd name="connsiteX10" fmla="*/ 643968 w 10005164"/>
              <a:gd name="connsiteY10" fmla="*/ 1915003 h 2700345"/>
              <a:gd name="connsiteX11" fmla="*/ 643968 w 10005164"/>
              <a:gd name="connsiteY11" fmla="*/ 785341 h 2700345"/>
              <a:gd name="connsiteX0" fmla="*/ 643968 w 10005164"/>
              <a:gd name="connsiteY0" fmla="*/ 1915003 h 2700345"/>
              <a:gd name="connsiteX1" fmla="*/ 643968 w 10005164"/>
              <a:gd name="connsiteY1" fmla="*/ 785341 h 2700345"/>
              <a:gd name="connsiteX2" fmla="*/ 873990 w 10005164"/>
              <a:gd name="connsiteY2" fmla="*/ 230021 h 2700345"/>
              <a:gd name="connsiteX3" fmla="*/ 1429311 w 10005164"/>
              <a:gd name="connsiteY3" fmla="*/ 1 h 2700345"/>
              <a:gd name="connsiteX4" fmla="*/ 9219823 w 10005164"/>
              <a:gd name="connsiteY4" fmla="*/ 0 h 2700345"/>
              <a:gd name="connsiteX5" fmla="*/ 9775143 w 10005164"/>
              <a:gd name="connsiteY5" fmla="*/ 230022 h 2700345"/>
              <a:gd name="connsiteX6" fmla="*/ 10005163 w 10005164"/>
              <a:gd name="connsiteY6" fmla="*/ 785343 h 2700345"/>
              <a:gd name="connsiteX7" fmla="*/ 10005164 w 10005164"/>
              <a:gd name="connsiteY7" fmla="*/ 1915004 h 2700345"/>
              <a:gd name="connsiteX8" fmla="*/ 9775143 w 10005164"/>
              <a:gd name="connsiteY8" fmla="*/ 2470324 h 2700345"/>
              <a:gd name="connsiteX9" fmla="*/ 9219823 w 10005164"/>
              <a:gd name="connsiteY9" fmla="*/ 2700345 h 2700345"/>
              <a:gd name="connsiteX10" fmla="*/ 1429309 w 10005164"/>
              <a:gd name="connsiteY10" fmla="*/ 2700345 h 2700345"/>
              <a:gd name="connsiteX11" fmla="*/ 735408 w 10005164"/>
              <a:gd name="connsiteY11" fmla="*/ 2006443 h 2700345"/>
              <a:gd name="connsiteX0" fmla="*/ 0 w 9361196"/>
              <a:gd name="connsiteY0" fmla="*/ 1915003 h 2700345"/>
              <a:gd name="connsiteX1" fmla="*/ 0 w 9361196"/>
              <a:gd name="connsiteY1" fmla="*/ 785341 h 2700345"/>
              <a:gd name="connsiteX2" fmla="*/ 230022 w 9361196"/>
              <a:gd name="connsiteY2" fmla="*/ 230021 h 2700345"/>
              <a:gd name="connsiteX3" fmla="*/ 785343 w 9361196"/>
              <a:gd name="connsiteY3" fmla="*/ 1 h 2700345"/>
              <a:gd name="connsiteX4" fmla="*/ 8575855 w 9361196"/>
              <a:gd name="connsiteY4" fmla="*/ 0 h 2700345"/>
              <a:gd name="connsiteX5" fmla="*/ 9131175 w 9361196"/>
              <a:gd name="connsiteY5" fmla="*/ 230022 h 2700345"/>
              <a:gd name="connsiteX6" fmla="*/ 9361195 w 9361196"/>
              <a:gd name="connsiteY6" fmla="*/ 785343 h 2700345"/>
              <a:gd name="connsiteX7" fmla="*/ 9361196 w 9361196"/>
              <a:gd name="connsiteY7" fmla="*/ 1915004 h 2700345"/>
              <a:gd name="connsiteX8" fmla="*/ 9131175 w 9361196"/>
              <a:gd name="connsiteY8" fmla="*/ 2470324 h 2700345"/>
              <a:gd name="connsiteX9" fmla="*/ 8575855 w 9361196"/>
              <a:gd name="connsiteY9" fmla="*/ 2700345 h 2700345"/>
              <a:gd name="connsiteX10" fmla="*/ 785341 w 9361196"/>
              <a:gd name="connsiteY10" fmla="*/ 2700345 h 2700345"/>
              <a:gd name="connsiteX0" fmla="*/ 0 w 9361196"/>
              <a:gd name="connsiteY0" fmla="*/ 1915003 h 2700345"/>
              <a:gd name="connsiteX1" fmla="*/ 0 w 9361196"/>
              <a:gd name="connsiteY1" fmla="*/ 785341 h 2700345"/>
              <a:gd name="connsiteX2" fmla="*/ 230022 w 9361196"/>
              <a:gd name="connsiteY2" fmla="*/ 230021 h 2700345"/>
              <a:gd name="connsiteX3" fmla="*/ 785343 w 9361196"/>
              <a:gd name="connsiteY3" fmla="*/ 1 h 2700345"/>
              <a:gd name="connsiteX4" fmla="*/ 8575855 w 9361196"/>
              <a:gd name="connsiteY4" fmla="*/ 0 h 2700345"/>
              <a:gd name="connsiteX5" fmla="*/ 9131175 w 9361196"/>
              <a:gd name="connsiteY5" fmla="*/ 230022 h 2700345"/>
              <a:gd name="connsiteX6" fmla="*/ 9361195 w 9361196"/>
              <a:gd name="connsiteY6" fmla="*/ 785343 h 2700345"/>
              <a:gd name="connsiteX7" fmla="*/ 9361196 w 9361196"/>
              <a:gd name="connsiteY7" fmla="*/ 1915004 h 2700345"/>
              <a:gd name="connsiteX8" fmla="*/ 9131175 w 9361196"/>
              <a:gd name="connsiteY8" fmla="*/ 2470324 h 2700345"/>
              <a:gd name="connsiteX9" fmla="*/ 8575855 w 9361196"/>
              <a:gd name="connsiteY9" fmla="*/ 2700345 h 2700345"/>
              <a:gd name="connsiteX0" fmla="*/ 0 w 9361196"/>
              <a:gd name="connsiteY0" fmla="*/ 1915003 h 2470324"/>
              <a:gd name="connsiteX1" fmla="*/ 0 w 9361196"/>
              <a:gd name="connsiteY1" fmla="*/ 785341 h 2470324"/>
              <a:gd name="connsiteX2" fmla="*/ 230022 w 9361196"/>
              <a:gd name="connsiteY2" fmla="*/ 230021 h 2470324"/>
              <a:gd name="connsiteX3" fmla="*/ 785343 w 9361196"/>
              <a:gd name="connsiteY3" fmla="*/ 1 h 2470324"/>
              <a:gd name="connsiteX4" fmla="*/ 8575855 w 9361196"/>
              <a:gd name="connsiteY4" fmla="*/ 0 h 2470324"/>
              <a:gd name="connsiteX5" fmla="*/ 9131175 w 9361196"/>
              <a:gd name="connsiteY5" fmla="*/ 230022 h 2470324"/>
              <a:gd name="connsiteX6" fmla="*/ 9361195 w 9361196"/>
              <a:gd name="connsiteY6" fmla="*/ 785343 h 2470324"/>
              <a:gd name="connsiteX7" fmla="*/ 9361196 w 9361196"/>
              <a:gd name="connsiteY7" fmla="*/ 1915004 h 2470324"/>
              <a:gd name="connsiteX8" fmla="*/ 9131175 w 9361196"/>
              <a:gd name="connsiteY8" fmla="*/ 2470324 h 2470324"/>
              <a:gd name="connsiteX0" fmla="*/ 0 w 9361196"/>
              <a:gd name="connsiteY0" fmla="*/ 1915003 h 1915004"/>
              <a:gd name="connsiteX1" fmla="*/ 0 w 9361196"/>
              <a:gd name="connsiteY1" fmla="*/ 785341 h 1915004"/>
              <a:gd name="connsiteX2" fmla="*/ 230022 w 9361196"/>
              <a:gd name="connsiteY2" fmla="*/ 230021 h 1915004"/>
              <a:gd name="connsiteX3" fmla="*/ 785343 w 9361196"/>
              <a:gd name="connsiteY3" fmla="*/ 1 h 1915004"/>
              <a:gd name="connsiteX4" fmla="*/ 8575855 w 9361196"/>
              <a:gd name="connsiteY4" fmla="*/ 0 h 1915004"/>
              <a:gd name="connsiteX5" fmla="*/ 9131175 w 9361196"/>
              <a:gd name="connsiteY5" fmla="*/ 230022 h 1915004"/>
              <a:gd name="connsiteX6" fmla="*/ 9361195 w 9361196"/>
              <a:gd name="connsiteY6" fmla="*/ 785343 h 1915004"/>
              <a:gd name="connsiteX7" fmla="*/ 9361196 w 9361196"/>
              <a:gd name="connsiteY7" fmla="*/ 1915004 h 1915004"/>
              <a:gd name="connsiteX0" fmla="*/ 0 w 9361196"/>
              <a:gd name="connsiteY0" fmla="*/ 1915003 h 1915003"/>
              <a:gd name="connsiteX1" fmla="*/ 0 w 9361196"/>
              <a:gd name="connsiteY1" fmla="*/ 785341 h 1915003"/>
              <a:gd name="connsiteX2" fmla="*/ 230022 w 9361196"/>
              <a:gd name="connsiteY2" fmla="*/ 230021 h 1915003"/>
              <a:gd name="connsiteX3" fmla="*/ 785343 w 9361196"/>
              <a:gd name="connsiteY3" fmla="*/ 1 h 1915003"/>
              <a:gd name="connsiteX4" fmla="*/ 8575855 w 9361196"/>
              <a:gd name="connsiteY4" fmla="*/ 0 h 1915003"/>
              <a:gd name="connsiteX5" fmla="*/ 9131175 w 9361196"/>
              <a:gd name="connsiteY5" fmla="*/ 230022 h 1915003"/>
              <a:gd name="connsiteX6" fmla="*/ 9361195 w 9361196"/>
              <a:gd name="connsiteY6" fmla="*/ 785343 h 1915003"/>
              <a:gd name="connsiteX0" fmla="*/ 0 w 9131175"/>
              <a:gd name="connsiteY0" fmla="*/ 1915003 h 1915003"/>
              <a:gd name="connsiteX1" fmla="*/ 0 w 9131175"/>
              <a:gd name="connsiteY1" fmla="*/ 785341 h 1915003"/>
              <a:gd name="connsiteX2" fmla="*/ 230022 w 9131175"/>
              <a:gd name="connsiteY2" fmla="*/ 230021 h 1915003"/>
              <a:gd name="connsiteX3" fmla="*/ 785343 w 9131175"/>
              <a:gd name="connsiteY3" fmla="*/ 1 h 1915003"/>
              <a:gd name="connsiteX4" fmla="*/ 8575855 w 9131175"/>
              <a:gd name="connsiteY4" fmla="*/ 0 h 1915003"/>
              <a:gd name="connsiteX5" fmla="*/ 9131175 w 9131175"/>
              <a:gd name="connsiteY5" fmla="*/ 230022 h 1915003"/>
              <a:gd name="connsiteX0" fmla="*/ 0 w 8575855"/>
              <a:gd name="connsiteY0" fmla="*/ 1915003 h 1915003"/>
              <a:gd name="connsiteX1" fmla="*/ 0 w 8575855"/>
              <a:gd name="connsiteY1" fmla="*/ 785341 h 1915003"/>
              <a:gd name="connsiteX2" fmla="*/ 230022 w 8575855"/>
              <a:gd name="connsiteY2" fmla="*/ 230021 h 1915003"/>
              <a:gd name="connsiteX3" fmla="*/ 785343 w 8575855"/>
              <a:gd name="connsiteY3" fmla="*/ 1 h 1915003"/>
              <a:gd name="connsiteX4" fmla="*/ 8575855 w 8575855"/>
              <a:gd name="connsiteY4" fmla="*/ 0 h 1915003"/>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173685 h 2173685"/>
              <a:gd name="connsiteX1" fmla="*/ 0 w 9130575"/>
              <a:gd name="connsiteY1" fmla="*/ 1044023 h 2173685"/>
              <a:gd name="connsiteX2" fmla="*/ 230022 w 9130575"/>
              <a:gd name="connsiteY2" fmla="*/ 488703 h 2173685"/>
              <a:gd name="connsiteX3" fmla="*/ 785343 w 9130575"/>
              <a:gd name="connsiteY3" fmla="*/ 258683 h 2173685"/>
              <a:gd name="connsiteX4" fmla="*/ 9130575 w 9130575"/>
              <a:gd name="connsiteY4" fmla="*/ 248999 h 2173685"/>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521310 h 2521310"/>
              <a:gd name="connsiteX1" fmla="*/ 0 w 9130575"/>
              <a:gd name="connsiteY1" fmla="*/ 1391648 h 2521310"/>
              <a:gd name="connsiteX2" fmla="*/ 230022 w 9130575"/>
              <a:gd name="connsiteY2" fmla="*/ 836328 h 2521310"/>
              <a:gd name="connsiteX3" fmla="*/ 785343 w 9130575"/>
              <a:gd name="connsiteY3" fmla="*/ 606308 h 2521310"/>
              <a:gd name="connsiteX4" fmla="*/ 9130575 w 9130575"/>
              <a:gd name="connsiteY4" fmla="*/ 596624 h 2521310"/>
              <a:gd name="connsiteX0" fmla="*/ 0 w 9130587"/>
              <a:gd name="connsiteY0" fmla="*/ 1924686 h 1924686"/>
              <a:gd name="connsiteX1" fmla="*/ 0 w 9130587"/>
              <a:gd name="connsiteY1" fmla="*/ 795024 h 1924686"/>
              <a:gd name="connsiteX2" fmla="*/ 230022 w 9130587"/>
              <a:gd name="connsiteY2" fmla="*/ 239704 h 1924686"/>
              <a:gd name="connsiteX3" fmla="*/ 785343 w 9130587"/>
              <a:gd name="connsiteY3" fmla="*/ 9684 h 1924686"/>
              <a:gd name="connsiteX4" fmla="*/ 9130575 w 9130587"/>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30575" h="1924686">
                <a:moveTo>
                  <a:pt x="0" y="1924686"/>
                </a:moveTo>
                <a:lnTo>
                  <a:pt x="0" y="795024"/>
                </a:lnTo>
                <a:cubicBezTo>
                  <a:pt x="0" y="586739"/>
                  <a:pt x="82742" y="386984"/>
                  <a:pt x="230022" y="239704"/>
                </a:cubicBezTo>
                <a:cubicBezTo>
                  <a:pt x="377302" y="92424"/>
                  <a:pt x="577057" y="9683"/>
                  <a:pt x="785343" y="9684"/>
                </a:cubicBezTo>
                <a:lnTo>
                  <a:pt x="9130575" y="0"/>
                </a:lnTo>
              </a:path>
            </a:pathLst>
          </a:custGeom>
          <a:noFill/>
          <a:ln w="127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pic>
        <p:nvPicPr>
          <p:cNvPr id="9" name="Afbeelding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72000" y="6373587"/>
            <a:ext cx="1457555" cy="360000"/>
          </a:xfrm>
          <a:prstGeom prst="rect">
            <a:avLst/>
          </a:prstGeom>
        </p:spPr>
      </p:pic>
    </p:spTree>
  </p:cSld>
  <p:clrMapOvr>
    <a:masterClrMapping/>
  </p:clrMapOvr>
  <p:transition>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Klik om de stijl te bewerken</a:t>
            </a:r>
            <a:endParaRPr lang="nl-NL" dirty="0"/>
          </a:p>
        </p:txBody>
      </p:sp>
      <p:sp>
        <p:nvSpPr>
          <p:cNvPr id="3" name="Tijdelijke aanduiding voor inhoud 2"/>
          <p:cNvSpPr>
            <a:spLocks noGrp="1" noChangeAspect="1"/>
          </p:cNvSpPr>
          <p:nvPr>
            <p:ph sz="half" idx="1"/>
          </p:nvPr>
        </p:nvSpPr>
        <p:spPr>
          <a:xfrm>
            <a:off x="431472" y="1448747"/>
            <a:ext cx="3960506" cy="4680598"/>
          </a:xfrm>
        </p:spPr>
        <p:txBody>
          <a:bodyPr>
            <a:normAutofit/>
          </a:bodyPr>
          <a:lstStyle>
            <a:lvl1pPr>
              <a:defRPr sz="2400"/>
            </a:lvl1pPr>
            <a:lvl2pPr marL="288000" indent="-288000">
              <a:buSzPct val="80000"/>
              <a:buFont typeface="Webdings" panose="05030102010509060703" pitchFamily="18" charset="2"/>
              <a:buChar char="&lt;"/>
              <a:defRPr sz="2400"/>
            </a:lvl2pPr>
            <a:lvl3pPr>
              <a:defRPr sz="2400"/>
            </a:lvl3pPr>
            <a:lvl4pPr>
              <a:defRPr sz="2400"/>
            </a:lvl4pPr>
            <a:lvl5pPr>
              <a:defRPr sz="2400"/>
            </a:lvl5pPr>
            <a:lvl6pPr>
              <a:defRPr sz="1800"/>
            </a:lvl6pPr>
            <a:lvl7pPr>
              <a:defRPr sz="1800"/>
            </a:lvl7pPr>
            <a:lvl8pPr>
              <a:defRPr sz="1800"/>
            </a:lvl8pPr>
            <a:lvl9pPr>
              <a:defRPr sz="1800"/>
            </a:lvl9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endParaRPr lang="nl-NL" dirty="0"/>
          </a:p>
        </p:txBody>
      </p:sp>
      <p:sp>
        <p:nvSpPr>
          <p:cNvPr id="4" name="Tijdelijke aanduiding voor inhoud 3"/>
          <p:cNvSpPr>
            <a:spLocks noGrp="1" noChangeAspect="1"/>
          </p:cNvSpPr>
          <p:nvPr>
            <p:ph sz="half" idx="2"/>
          </p:nvPr>
        </p:nvSpPr>
        <p:spPr>
          <a:xfrm>
            <a:off x="4752022" y="1448747"/>
            <a:ext cx="3960507" cy="4680598"/>
          </a:xfrm>
        </p:spPr>
        <p:txBody>
          <a:bodyPr>
            <a:normAutofit/>
          </a:bodyPr>
          <a:lstStyle>
            <a:lvl1pPr>
              <a:defRPr sz="2400"/>
            </a:lvl1pPr>
            <a:lvl2pPr marL="288000" indent="-288000">
              <a:buSzPct val="80000"/>
              <a:buFont typeface="Webdings" panose="05030102010509060703" pitchFamily="18" charset="2"/>
              <a:buChar char="&lt;"/>
              <a:defRPr sz="2400"/>
            </a:lvl2pPr>
            <a:lvl3pPr>
              <a:defRPr sz="2400"/>
            </a:lvl3pPr>
            <a:lvl4pPr>
              <a:defRPr sz="2400"/>
            </a:lvl4pPr>
            <a:lvl5pPr>
              <a:defRPr sz="2400"/>
            </a:lvl5pPr>
            <a:lvl6pPr>
              <a:defRPr sz="1800"/>
            </a:lvl6pPr>
            <a:lvl7pPr>
              <a:defRPr sz="1800"/>
            </a:lvl7pPr>
            <a:lvl8pPr>
              <a:defRPr sz="1800"/>
            </a:lvl8pPr>
            <a:lvl9pPr>
              <a:defRPr sz="1800"/>
            </a:lvl9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endParaRPr lang="nl-NL" dirty="0"/>
          </a:p>
        </p:txBody>
      </p:sp>
      <p:sp>
        <p:nvSpPr>
          <p:cNvPr id="5" name="Tijdelijke aanduiding voor datum 4"/>
          <p:cNvSpPr>
            <a:spLocks noGrp="1"/>
          </p:cNvSpPr>
          <p:nvPr>
            <p:ph type="dt" sz="half" idx="10"/>
          </p:nvPr>
        </p:nvSpPr>
        <p:spPr/>
        <p:txBody>
          <a:bodyPr/>
          <a:lstStyle/>
          <a:p>
            <a:fld id="{706061E0-97EA-4838-91B3-D7D28BC13232}" type="datetime1">
              <a:rPr lang="nl-NL" smtClean="0"/>
              <a:t>23-11-2017</a:t>
            </a:fld>
            <a:endParaRPr lang="nl-NL" dirty="0"/>
          </a:p>
        </p:txBody>
      </p:sp>
      <p:sp>
        <p:nvSpPr>
          <p:cNvPr id="6" name="Tijdelijke aanduiding voor dianummer 5"/>
          <p:cNvSpPr>
            <a:spLocks noGrp="1"/>
          </p:cNvSpPr>
          <p:nvPr>
            <p:ph type="sldNum" sz="quarter" idx="11"/>
          </p:nvPr>
        </p:nvSpPr>
        <p:spPr/>
        <p:txBody>
          <a:bodyPr/>
          <a:lstStyle/>
          <a:p>
            <a:fld id="{CAF61F08-5B5D-4F5B-9F92-8A0E73C5D006}" type="slidenum">
              <a:rPr lang="nl-NL" smtClean="0"/>
              <a:t>‹nr.›</a:t>
            </a:fld>
            <a:endParaRPr lang="nl-NL"/>
          </a:p>
        </p:txBody>
      </p:sp>
      <p:sp>
        <p:nvSpPr>
          <p:cNvPr id="7" name="Tijdelijke aanduiding voor voettekst 6"/>
          <p:cNvSpPr>
            <a:spLocks noGrp="1"/>
          </p:cNvSpPr>
          <p:nvPr>
            <p:ph type="ftr" sz="quarter" idx="12"/>
          </p:nvPr>
        </p:nvSpPr>
        <p:spPr/>
        <p:txBody>
          <a:bodyPr/>
          <a:lstStyle/>
          <a:p>
            <a:endParaRPr lang="nl-NL"/>
          </a:p>
        </p:txBody>
      </p:sp>
      <p:sp>
        <p:nvSpPr>
          <p:cNvPr id="8" name="Vrije vorm 7"/>
          <p:cNvSpPr/>
          <p:nvPr userDrawn="1"/>
        </p:nvSpPr>
        <p:spPr>
          <a:xfrm rot="10800000">
            <a:off x="-418046" y="-531506"/>
            <a:ext cx="9130575" cy="1800230"/>
          </a:xfrm>
          <a:custGeom>
            <a:avLst/>
            <a:gdLst>
              <a:gd name="connsiteX0" fmla="*/ 0 w 9361196"/>
              <a:gd name="connsiteY0" fmla="*/ 785341 h 2700345"/>
              <a:gd name="connsiteX1" fmla="*/ 230022 w 9361196"/>
              <a:gd name="connsiteY1" fmla="*/ 230021 h 2700345"/>
              <a:gd name="connsiteX2" fmla="*/ 785343 w 9361196"/>
              <a:gd name="connsiteY2" fmla="*/ 1 h 2700345"/>
              <a:gd name="connsiteX3" fmla="*/ 8575855 w 9361196"/>
              <a:gd name="connsiteY3" fmla="*/ 0 h 2700345"/>
              <a:gd name="connsiteX4" fmla="*/ 9131175 w 9361196"/>
              <a:gd name="connsiteY4" fmla="*/ 230022 h 2700345"/>
              <a:gd name="connsiteX5" fmla="*/ 9361195 w 9361196"/>
              <a:gd name="connsiteY5" fmla="*/ 785343 h 2700345"/>
              <a:gd name="connsiteX6" fmla="*/ 9361196 w 9361196"/>
              <a:gd name="connsiteY6" fmla="*/ 1915004 h 2700345"/>
              <a:gd name="connsiteX7" fmla="*/ 9131175 w 9361196"/>
              <a:gd name="connsiteY7" fmla="*/ 2470324 h 2700345"/>
              <a:gd name="connsiteX8" fmla="*/ 8575855 w 9361196"/>
              <a:gd name="connsiteY8" fmla="*/ 2700345 h 2700345"/>
              <a:gd name="connsiteX9" fmla="*/ 785341 w 9361196"/>
              <a:gd name="connsiteY9" fmla="*/ 2700345 h 2700345"/>
              <a:gd name="connsiteX10" fmla="*/ 230021 w 9361196"/>
              <a:gd name="connsiteY10" fmla="*/ 2470323 h 2700345"/>
              <a:gd name="connsiteX11" fmla="*/ 0 w 9361196"/>
              <a:gd name="connsiteY11" fmla="*/ 1915003 h 2700345"/>
              <a:gd name="connsiteX12" fmla="*/ 0 w 9361196"/>
              <a:gd name="connsiteY12" fmla="*/ 785341 h 2700345"/>
              <a:gd name="connsiteX0" fmla="*/ 643968 w 10005164"/>
              <a:gd name="connsiteY0" fmla="*/ 785341 h 2700345"/>
              <a:gd name="connsiteX1" fmla="*/ 873990 w 10005164"/>
              <a:gd name="connsiteY1" fmla="*/ 230021 h 2700345"/>
              <a:gd name="connsiteX2" fmla="*/ 1429311 w 10005164"/>
              <a:gd name="connsiteY2" fmla="*/ 1 h 2700345"/>
              <a:gd name="connsiteX3" fmla="*/ 9219823 w 10005164"/>
              <a:gd name="connsiteY3" fmla="*/ 0 h 2700345"/>
              <a:gd name="connsiteX4" fmla="*/ 9775143 w 10005164"/>
              <a:gd name="connsiteY4" fmla="*/ 230022 h 2700345"/>
              <a:gd name="connsiteX5" fmla="*/ 10005163 w 10005164"/>
              <a:gd name="connsiteY5" fmla="*/ 785343 h 2700345"/>
              <a:gd name="connsiteX6" fmla="*/ 10005164 w 10005164"/>
              <a:gd name="connsiteY6" fmla="*/ 1915004 h 2700345"/>
              <a:gd name="connsiteX7" fmla="*/ 9775143 w 10005164"/>
              <a:gd name="connsiteY7" fmla="*/ 2470324 h 2700345"/>
              <a:gd name="connsiteX8" fmla="*/ 9219823 w 10005164"/>
              <a:gd name="connsiteY8" fmla="*/ 2700345 h 2700345"/>
              <a:gd name="connsiteX9" fmla="*/ 1429309 w 10005164"/>
              <a:gd name="connsiteY9" fmla="*/ 2700345 h 2700345"/>
              <a:gd name="connsiteX10" fmla="*/ 643968 w 10005164"/>
              <a:gd name="connsiteY10" fmla="*/ 1915003 h 2700345"/>
              <a:gd name="connsiteX11" fmla="*/ 643968 w 10005164"/>
              <a:gd name="connsiteY11" fmla="*/ 785341 h 2700345"/>
              <a:gd name="connsiteX0" fmla="*/ 643968 w 10005164"/>
              <a:gd name="connsiteY0" fmla="*/ 1915003 h 2700345"/>
              <a:gd name="connsiteX1" fmla="*/ 643968 w 10005164"/>
              <a:gd name="connsiteY1" fmla="*/ 785341 h 2700345"/>
              <a:gd name="connsiteX2" fmla="*/ 873990 w 10005164"/>
              <a:gd name="connsiteY2" fmla="*/ 230021 h 2700345"/>
              <a:gd name="connsiteX3" fmla="*/ 1429311 w 10005164"/>
              <a:gd name="connsiteY3" fmla="*/ 1 h 2700345"/>
              <a:gd name="connsiteX4" fmla="*/ 9219823 w 10005164"/>
              <a:gd name="connsiteY4" fmla="*/ 0 h 2700345"/>
              <a:gd name="connsiteX5" fmla="*/ 9775143 w 10005164"/>
              <a:gd name="connsiteY5" fmla="*/ 230022 h 2700345"/>
              <a:gd name="connsiteX6" fmla="*/ 10005163 w 10005164"/>
              <a:gd name="connsiteY6" fmla="*/ 785343 h 2700345"/>
              <a:gd name="connsiteX7" fmla="*/ 10005164 w 10005164"/>
              <a:gd name="connsiteY7" fmla="*/ 1915004 h 2700345"/>
              <a:gd name="connsiteX8" fmla="*/ 9775143 w 10005164"/>
              <a:gd name="connsiteY8" fmla="*/ 2470324 h 2700345"/>
              <a:gd name="connsiteX9" fmla="*/ 9219823 w 10005164"/>
              <a:gd name="connsiteY9" fmla="*/ 2700345 h 2700345"/>
              <a:gd name="connsiteX10" fmla="*/ 1429309 w 10005164"/>
              <a:gd name="connsiteY10" fmla="*/ 2700345 h 2700345"/>
              <a:gd name="connsiteX11" fmla="*/ 735408 w 10005164"/>
              <a:gd name="connsiteY11" fmla="*/ 2006443 h 2700345"/>
              <a:gd name="connsiteX0" fmla="*/ 0 w 9361196"/>
              <a:gd name="connsiteY0" fmla="*/ 1915003 h 2700345"/>
              <a:gd name="connsiteX1" fmla="*/ 0 w 9361196"/>
              <a:gd name="connsiteY1" fmla="*/ 785341 h 2700345"/>
              <a:gd name="connsiteX2" fmla="*/ 230022 w 9361196"/>
              <a:gd name="connsiteY2" fmla="*/ 230021 h 2700345"/>
              <a:gd name="connsiteX3" fmla="*/ 785343 w 9361196"/>
              <a:gd name="connsiteY3" fmla="*/ 1 h 2700345"/>
              <a:gd name="connsiteX4" fmla="*/ 8575855 w 9361196"/>
              <a:gd name="connsiteY4" fmla="*/ 0 h 2700345"/>
              <a:gd name="connsiteX5" fmla="*/ 9131175 w 9361196"/>
              <a:gd name="connsiteY5" fmla="*/ 230022 h 2700345"/>
              <a:gd name="connsiteX6" fmla="*/ 9361195 w 9361196"/>
              <a:gd name="connsiteY6" fmla="*/ 785343 h 2700345"/>
              <a:gd name="connsiteX7" fmla="*/ 9361196 w 9361196"/>
              <a:gd name="connsiteY7" fmla="*/ 1915004 h 2700345"/>
              <a:gd name="connsiteX8" fmla="*/ 9131175 w 9361196"/>
              <a:gd name="connsiteY8" fmla="*/ 2470324 h 2700345"/>
              <a:gd name="connsiteX9" fmla="*/ 8575855 w 9361196"/>
              <a:gd name="connsiteY9" fmla="*/ 2700345 h 2700345"/>
              <a:gd name="connsiteX10" fmla="*/ 785341 w 9361196"/>
              <a:gd name="connsiteY10" fmla="*/ 2700345 h 2700345"/>
              <a:gd name="connsiteX0" fmla="*/ 0 w 9361196"/>
              <a:gd name="connsiteY0" fmla="*/ 1915003 h 2700345"/>
              <a:gd name="connsiteX1" fmla="*/ 0 w 9361196"/>
              <a:gd name="connsiteY1" fmla="*/ 785341 h 2700345"/>
              <a:gd name="connsiteX2" fmla="*/ 230022 w 9361196"/>
              <a:gd name="connsiteY2" fmla="*/ 230021 h 2700345"/>
              <a:gd name="connsiteX3" fmla="*/ 785343 w 9361196"/>
              <a:gd name="connsiteY3" fmla="*/ 1 h 2700345"/>
              <a:gd name="connsiteX4" fmla="*/ 8575855 w 9361196"/>
              <a:gd name="connsiteY4" fmla="*/ 0 h 2700345"/>
              <a:gd name="connsiteX5" fmla="*/ 9131175 w 9361196"/>
              <a:gd name="connsiteY5" fmla="*/ 230022 h 2700345"/>
              <a:gd name="connsiteX6" fmla="*/ 9361195 w 9361196"/>
              <a:gd name="connsiteY6" fmla="*/ 785343 h 2700345"/>
              <a:gd name="connsiteX7" fmla="*/ 9361196 w 9361196"/>
              <a:gd name="connsiteY7" fmla="*/ 1915004 h 2700345"/>
              <a:gd name="connsiteX8" fmla="*/ 9131175 w 9361196"/>
              <a:gd name="connsiteY8" fmla="*/ 2470324 h 2700345"/>
              <a:gd name="connsiteX9" fmla="*/ 8575855 w 9361196"/>
              <a:gd name="connsiteY9" fmla="*/ 2700345 h 2700345"/>
              <a:gd name="connsiteX0" fmla="*/ 0 w 9361196"/>
              <a:gd name="connsiteY0" fmla="*/ 1915003 h 2470324"/>
              <a:gd name="connsiteX1" fmla="*/ 0 w 9361196"/>
              <a:gd name="connsiteY1" fmla="*/ 785341 h 2470324"/>
              <a:gd name="connsiteX2" fmla="*/ 230022 w 9361196"/>
              <a:gd name="connsiteY2" fmla="*/ 230021 h 2470324"/>
              <a:gd name="connsiteX3" fmla="*/ 785343 w 9361196"/>
              <a:gd name="connsiteY3" fmla="*/ 1 h 2470324"/>
              <a:gd name="connsiteX4" fmla="*/ 8575855 w 9361196"/>
              <a:gd name="connsiteY4" fmla="*/ 0 h 2470324"/>
              <a:gd name="connsiteX5" fmla="*/ 9131175 w 9361196"/>
              <a:gd name="connsiteY5" fmla="*/ 230022 h 2470324"/>
              <a:gd name="connsiteX6" fmla="*/ 9361195 w 9361196"/>
              <a:gd name="connsiteY6" fmla="*/ 785343 h 2470324"/>
              <a:gd name="connsiteX7" fmla="*/ 9361196 w 9361196"/>
              <a:gd name="connsiteY7" fmla="*/ 1915004 h 2470324"/>
              <a:gd name="connsiteX8" fmla="*/ 9131175 w 9361196"/>
              <a:gd name="connsiteY8" fmla="*/ 2470324 h 2470324"/>
              <a:gd name="connsiteX0" fmla="*/ 0 w 9361196"/>
              <a:gd name="connsiteY0" fmla="*/ 1915003 h 1915004"/>
              <a:gd name="connsiteX1" fmla="*/ 0 w 9361196"/>
              <a:gd name="connsiteY1" fmla="*/ 785341 h 1915004"/>
              <a:gd name="connsiteX2" fmla="*/ 230022 w 9361196"/>
              <a:gd name="connsiteY2" fmla="*/ 230021 h 1915004"/>
              <a:gd name="connsiteX3" fmla="*/ 785343 w 9361196"/>
              <a:gd name="connsiteY3" fmla="*/ 1 h 1915004"/>
              <a:gd name="connsiteX4" fmla="*/ 8575855 w 9361196"/>
              <a:gd name="connsiteY4" fmla="*/ 0 h 1915004"/>
              <a:gd name="connsiteX5" fmla="*/ 9131175 w 9361196"/>
              <a:gd name="connsiteY5" fmla="*/ 230022 h 1915004"/>
              <a:gd name="connsiteX6" fmla="*/ 9361195 w 9361196"/>
              <a:gd name="connsiteY6" fmla="*/ 785343 h 1915004"/>
              <a:gd name="connsiteX7" fmla="*/ 9361196 w 9361196"/>
              <a:gd name="connsiteY7" fmla="*/ 1915004 h 1915004"/>
              <a:gd name="connsiteX0" fmla="*/ 0 w 9361196"/>
              <a:gd name="connsiteY0" fmla="*/ 1915003 h 1915003"/>
              <a:gd name="connsiteX1" fmla="*/ 0 w 9361196"/>
              <a:gd name="connsiteY1" fmla="*/ 785341 h 1915003"/>
              <a:gd name="connsiteX2" fmla="*/ 230022 w 9361196"/>
              <a:gd name="connsiteY2" fmla="*/ 230021 h 1915003"/>
              <a:gd name="connsiteX3" fmla="*/ 785343 w 9361196"/>
              <a:gd name="connsiteY3" fmla="*/ 1 h 1915003"/>
              <a:gd name="connsiteX4" fmla="*/ 8575855 w 9361196"/>
              <a:gd name="connsiteY4" fmla="*/ 0 h 1915003"/>
              <a:gd name="connsiteX5" fmla="*/ 9131175 w 9361196"/>
              <a:gd name="connsiteY5" fmla="*/ 230022 h 1915003"/>
              <a:gd name="connsiteX6" fmla="*/ 9361195 w 9361196"/>
              <a:gd name="connsiteY6" fmla="*/ 785343 h 1915003"/>
              <a:gd name="connsiteX0" fmla="*/ 0 w 9131175"/>
              <a:gd name="connsiteY0" fmla="*/ 1915003 h 1915003"/>
              <a:gd name="connsiteX1" fmla="*/ 0 w 9131175"/>
              <a:gd name="connsiteY1" fmla="*/ 785341 h 1915003"/>
              <a:gd name="connsiteX2" fmla="*/ 230022 w 9131175"/>
              <a:gd name="connsiteY2" fmla="*/ 230021 h 1915003"/>
              <a:gd name="connsiteX3" fmla="*/ 785343 w 9131175"/>
              <a:gd name="connsiteY3" fmla="*/ 1 h 1915003"/>
              <a:gd name="connsiteX4" fmla="*/ 8575855 w 9131175"/>
              <a:gd name="connsiteY4" fmla="*/ 0 h 1915003"/>
              <a:gd name="connsiteX5" fmla="*/ 9131175 w 9131175"/>
              <a:gd name="connsiteY5" fmla="*/ 230022 h 1915003"/>
              <a:gd name="connsiteX0" fmla="*/ 0 w 8575855"/>
              <a:gd name="connsiteY0" fmla="*/ 1915003 h 1915003"/>
              <a:gd name="connsiteX1" fmla="*/ 0 w 8575855"/>
              <a:gd name="connsiteY1" fmla="*/ 785341 h 1915003"/>
              <a:gd name="connsiteX2" fmla="*/ 230022 w 8575855"/>
              <a:gd name="connsiteY2" fmla="*/ 230021 h 1915003"/>
              <a:gd name="connsiteX3" fmla="*/ 785343 w 8575855"/>
              <a:gd name="connsiteY3" fmla="*/ 1 h 1915003"/>
              <a:gd name="connsiteX4" fmla="*/ 8575855 w 8575855"/>
              <a:gd name="connsiteY4" fmla="*/ 0 h 1915003"/>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173685 h 2173685"/>
              <a:gd name="connsiteX1" fmla="*/ 0 w 9130575"/>
              <a:gd name="connsiteY1" fmla="*/ 1044023 h 2173685"/>
              <a:gd name="connsiteX2" fmla="*/ 230022 w 9130575"/>
              <a:gd name="connsiteY2" fmla="*/ 488703 h 2173685"/>
              <a:gd name="connsiteX3" fmla="*/ 785343 w 9130575"/>
              <a:gd name="connsiteY3" fmla="*/ 258683 h 2173685"/>
              <a:gd name="connsiteX4" fmla="*/ 9130575 w 9130575"/>
              <a:gd name="connsiteY4" fmla="*/ 248999 h 2173685"/>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521310 h 2521310"/>
              <a:gd name="connsiteX1" fmla="*/ 0 w 9130575"/>
              <a:gd name="connsiteY1" fmla="*/ 1391648 h 2521310"/>
              <a:gd name="connsiteX2" fmla="*/ 230022 w 9130575"/>
              <a:gd name="connsiteY2" fmla="*/ 836328 h 2521310"/>
              <a:gd name="connsiteX3" fmla="*/ 785343 w 9130575"/>
              <a:gd name="connsiteY3" fmla="*/ 606308 h 2521310"/>
              <a:gd name="connsiteX4" fmla="*/ 9130575 w 9130575"/>
              <a:gd name="connsiteY4" fmla="*/ 596624 h 2521310"/>
              <a:gd name="connsiteX0" fmla="*/ 0 w 9130587"/>
              <a:gd name="connsiteY0" fmla="*/ 1924686 h 1924686"/>
              <a:gd name="connsiteX1" fmla="*/ 0 w 9130587"/>
              <a:gd name="connsiteY1" fmla="*/ 795024 h 1924686"/>
              <a:gd name="connsiteX2" fmla="*/ 230022 w 9130587"/>
              <a:gd name="connsiteY2" fmla="*/ 239704 h 1924686"/>
              <a:gd name="connsiteX3" fmla="*/ 785343 w 9130587"/>
              <a:gd name="connsiteY3" fmla="*/ 9684 h 1924686"/>
              <a:gd name="connsiteX4" fmla="*/ 9130575 w 9130587"/>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30575" h="1924686">
                <a:moveTo>
                  <a:pt x="0" y="1924686"/>
                </a:moveTo>
                <a:lnTo>
                  <a:pt x="0" y="795024"/>
                </a:lnTo>
                <a:cubicBezTo>
                  <a:pt x="0" y="586739"/>
                  <a:pt x="82742" y="386984"/>
                  <a:pt x="230022" y="239704"/>
                </a:cubicBezTo>
                <a:cubicBezTo>
                  <a:pt x="377302" y="92424"/>
                  <a:pt x="577057" y="9683"/>
                  <a:pt x="785343" y="9684"/>
                </a:cubicBezTo>
                <a:lnTo>
                  <a:pt x="9130575" y="0"/>
                </a:lnTo>
              </a:path>
            </a:pathLst>
          </a:custGeom>
          <a:noFill/>
          <a:ln w="127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pic>
        <p:nvPicPr>
          <p:cNvPr id="10" name="Afbeelding 9"/>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72000" y="6373587"/>
            <a:ext cx="1457555" cy="360000"/>
          </a:xfrm>
          <a:prstGeom prst="rect">
            <a:avLst/>
          </a:prstGeom>
        </p:spPr>
      </p:pic>
    </p:spTree>
  </p:cSld>
  <p:clrMapOvr>
    <a:masterClrMapping/>
  </p:clrMapOvr>
  <p:transitio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lvl1pPr>
          </a:lstStyle>
          <a:p>
            <a:r>
              <a:rPr lang="nl-NL"/>
              <a:t>Klik om de stijl te bewerken</a:t>
            </a:r>
            <a:endParaRPr lang="nl-NL" dirty="0"/>
          </a:p>
        </p:txBody>
      </p:sp>
      <p:sp>
        <p:nvSpPr>
          <p:cNvPr id="3" name="Tijdelijke aanduiding voor tekst 2"/>
          <p:cNvSpPr>
            <a:spLocks noGrp="1"/>
          </p:cNvSpPr>
          <p:nvPr>
            <p:ph type="body" idx="1"/>
          </p:nvPr>
        </p:nvSpPr>
        <p:spPr>
          <a:xfrm>
            <a:off x="431472" y="1268724"/>
            <a:ext cx="3960506" cy="906151"/>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 om de modelstijlen te bewerken</a:t>
            </a:r>
          </a:p>
        </p:txBody>
      </p:sp>
      <p:sp>
        <p:nvSpPr>
          <p:cNvPr id="4" name="Tijdelijke aanduiding voor inhoud 3"/>
          <p:cNvSpPr>
            <a:spLocks noGrp="1" noChangeAspect="1"/>
          </p:cNvSpPr>
          <p:nvPr>
            <p:ph sz="half" idx="2"/>
          </p:nvPr>
        </p:nvSpPr>
        <p:spPr>
          <a:xfrm>
            <a:off x="431472" y="2174874"/>
            <a:ext cx="3960506" cy="3954471"/>
          </a:xfrm>
        </p:spPr>
        <p:txBody>
          <a:bodyPr>
            <a:normAutofit/>
          </a:bodyPr>
          <a:lstStyle>
            <a:lvl1pPr>
              <a:defRPr sz="2400"/>
            </a:lvl1pPr>
            <a:lvl2pPr>
              <a:defRPr sz="2400"/>
            </a:lvl2pPr>
            <a:lvl3pPr>
              <a:defRPr sz="2400"/>
            </a:lvl3pPr>
            <a:lvl4pPr>
              <a:defRPr sz="2400"/>
            </a:lvl4pPr>
            <a:lvl5pPr>
              <a:defRPr sz="2400"/>
            </a:lvl5pPr>
            <a:lvl6pPr>
              <a:defRPr sz="1600"/>
            </a:lvl6pPr>
            <a:lvl7pPr>
              <a:defRPr sz="1600"/>
            </a:lvl7pPr>
            <a:lvl8pPr>
              <a:defRPr sz="1600"/>
            </a:lvl8pPr>
            <a:lvl9pPr>
              <a:defRPr sz="1600"/>
            </a:lvl9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endParaRPr lang="nl-NL" dirty="0"/>
          </a:p>
        </p:txBody>
      </p:sp>
      <p:sp>
        <p:nvSpPr>
          <p:cNvPr id="5" name="Tijdelijke aanduiding voor tekst 4"/>
          <p:cNvSpPr>
            <a:spLocks noGrp="1"/>
          </p:cNvSpPr>
          <p:nvPr>
            <p:ph type="body" sz="quarter" idx="3"/>
          </p:nvPr>
        </p:nvSpPr>
        <p:spPr>
          <a:xfrm>
            <a:off x="4752023" y="1268725"/>
            <a:ext cx="3960506" cy="9061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 om de modelstijlen te bewerken</a:t>
            </a:r>
          </a:p>
        </p:txBody>
      </p:sp>
      <p:sp>
        <p:nvSpPr>
          <p:cNvPr id="6" name="Tijdelijke aanduiding voor inhoud 5"/>
          <p:cNvSpPr>
            <a:spLocks noGrp="1" noChangeAspect="1"/>
          </p:cNvSpPr>
          <p:nvPr>
            <p:ph sz="quarter" idx="4"/>
          </p:nvPr>
        </p:nvSpPr>
        <p:spPr>
          <a:xfrm>
            <a:off x="4752023" y="2174874"/>
            <a:ext cx="3960506" cy="3954471"/>
          </a:xfrm>
        </p:spPr>
        <p:txBody>
          <a:bodyPr>
            <a:normAutofit/>
          </a:bodyPr>
          <a:lstStyle>
            <a:lvl1pPr>
              <a:defRPr sz="2400"/>
            </a:lvl1pPr>
            <a:lvl2pPr>
              <a:defRPr sz="2400"/>
            </a:lvl2pPr>
            <a:lvl3pPr>
              <a:defRPr sz="2400"/>
            </a:lvl3pPr>
            <a:lvl4pPr>
              <a:defRPr sz="2400"/>
            </a:lvl4pPr>
            <a:lvl5pPr>
              <a:defRPr sz="2400"/>
            </a:lvl5pPr>
            <a:lvl6pPr>
              <a:defRPr sz="1600"/>
            </a:lvl6pPr>
            <a:lvl7pPr>
              <a:defRPr sz="1600"/>
            </a:lvl7pPr>
            <a:lvl8pPr>
              <a:defRPr sz="1600"/>
            </a:lvl8pPr>
            <a:lvl9pPr>
              <a:defRPr sz="1600"/>
            </a:lvl9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endParaRPr lang="nl-NL" dirty="0"/>
          </a:p>
        </p:txBody>
      </p:sp>
      <p:sp>
        <p:nvSpPr>
          <p:cNvPr id="7" name="Tijdelijke aanduiding voor datum 6"/>
          <p:cNvSpPr>
            <a:spLocks noGrp="1"/>
          </p:cNvSpPr>
          <p:nvPr>
            <p:ph type="dt" sz="half" idx="10"/>
          </p:nvPr>
        </p:nvSpPr>
        <p:spPr/>
        <p:txBody>
          <a:bodyPr/>
          <a:lstStyle/>
          <a:p>
            <a:fld id="{F2D9675F-0F64-4804-B1BC-5CBB8E96E14D}" type="datetime1">
              <a:rPr lang="nl-NL" smtClean="0"/>
              <a:t>23-11-2017</a:t>
            </a:fld>
            <a:endParaRPr lang="nl-NL" dirty="0"/>
          </a:p>
        </p:txBody>
      </p:sp>
      <p:sp>
        <p:nvSpPr>
          <p:cNvPr id="8" name="Tijdelijke aanduiding voor dianummer 7"/>
          <p:cNvSpPr>
            <a:spLocks noGrp="1"/>
          </p:cNvSpPr>
          <p:nvPr>
            <p:ph type="sldNum" sz="quarter" idx="11"/>
          </p:nvPr>
        </p:nvSpPr>
        <p:spPr/>
        <p:txBody>
          <a:bodyPr/>
          <a:lstStyle/>
          <a:p>
            <a:fld id="{CAF61F08-5B5D-4F5B-9F92-8A0E73C5D006}" type="slidenum">
              <a:rPr lang="nl-NL" smtClean="0"/>
              <a:t>‹nr.›</a:t>
            </a:fld>
            <a:endParaRPr lang="nl-NL"/>
          </a:p>
        </p:txBody>
      </p:sp>
      <p:sp>
        <p:nvSpPr>
          <p:cNvPr id="9" name="Tijdelijke aanduiding voor voettekst 8"/>
          <p:cNvSpPr>
            <a:spLocks noGrp="1"/>
          </p:cNvSpPr>
          <p:nvPr>
            <p:ph type="ftr" sz="quarter" idx="12"/>
          </p:nvPr>
        </p:nvSpPr>
        <p:spPr/>
        <p:txBody>
          <a:bodyPr/>
          <a:lstStyle/>
          <a:p>
            <a:endParaRPr lang="nl-NL"/>
          </a:p>
        </p:txBody>
      </p:sp>
      <p:sp>
        <p:nvSpPr>
          <p:cNvPr id="10" name="Vrije vorm 9"/>
          <p:cNvSpPr/>
          <p:nvPr userDrawn="1"/>
        </p:nvSpPr>
        <p:spPr>
          <a:xfrm rot="10800000">
            <a:off x="-418046" y="-531506"/>
            <a:ext cx="9130575" cy="1800230"/>
          </a:xfrm>
          <a:custGeom>
            <a:avLst/>
            <a:gdLst>
              <a:gd name="connsiteX0" fmla="*/ 0 w 9361196"/>
              <a:gd name="connsiteY0" fmla="*/ 785341 h 2700345"/>
              <a:gd name="connsiteX1" fmla="*/ 230022 w 9361196"/>
              <a:gd name="connsiteY1" fmla="*/ 230021 h 2700345"/>
              <a:gd name="connsiteX2" fmla="*/ 785343 w 9361196"/>
              <a:gd name="connsiteY2" fmla="*/ 1 h 2700345"/>
              <a:gd name="connsiteX3" fmla="*/ 8575855 w 9361196"/>
              <a:gd name="connsiteY3" fmla="*/ 0 h 2700345"/>
              <a:gd name="connsiteX4" fmla="*/ 9131175 w 9361196"/>
              <a:gd name="connsiteY4" fmla="*/ 230022 h 2700345"/>
              <a:gd name="connsiteX5" fmla="*/ 9361195 w 9361196"/>
              <a:gd name="connsiteY5" fmla="*/ 785343 h 2700345"/>
              <a:gd name="connsiteX6" fmla="*/ 9361196 w 9361196"/>
              <a:gd name="connsiteY6" fmla="*/ 1915004 h 2700345"/>
              <a:gd name="connsiteX7" fmla="*/ 9131175 w 9361196"/>
              <a:gd name="connsiteY7" fmla="*/ 2470324 h 2700345"/>
              <a:gd name="connsiteX8" fmla="*/ 8575855 w 9361196"/>
              <a:gd name="connsiteY8" fmla="*/ 2700345 h 2700345"/>
              <a:gd name="connsiteX9" fmla="*/ 785341 w 9361196"/>
              <a:gd name="connsiteY9" fmla="*/ 2700345 h 2700345"/>
              <a:gd name="connsiteX10" fmla="*/ 230021 w 9361196"/>
              <a:gd name="connsiteY10" fmla="*/ 2470323 h 2700345"/>
              <a:gd name="connsiteX11" fmla="*/ 0 w 9361196"/>
              <a:gd name="connsiteY11" fmla="*/ 1915003 h 2700345"/>
              <a:gd name="connsiteX12" fmla="*/ 0 w 9361196"/>
              <a:gd name="connsiteY12" fmla="*/ 785341 h 2700345"/>
              <a:gd name="connsiteX0" fmla="*/ 643968 w 10005164"/>
              <a:gd name="connsiteY0" fmla="*/ 785341 h 2700345"/>
              <a:gd name="connsiteX1" fmla="*/ 873990 w 10005164"/>
              <a:gd name="connsiteY1" fmla="*/ 230021 h 2700345"/>
              <a:gd name="connsiteX2" fmla="*/ 1429311 w 10005164"/>
              <a:gd name="connsiteY2" fmla="*/ 1 h 2700345"/>
              <a:gd name="connsiteX3" fmla="*/ 9219823 w 10005164"/>
              <a:gd name="connsiteY3" fmla="*/ 0 h 2700345"/>
              <a:gd name="connsiteX4" fmla="*/ 9775143 w 10005164"/>
              <a:gd name="connsiteY4" fmla="*/ 230022 h 2700345"/>
              <a:gd name="connsiteX5" fmla="*/ 10005163 w 10005164"/>
              <a:gd name="connsiteY5" fmla="*/ 785343 h 2700345"/>
              <a:gd name="connsiteX6" fmla="*/ 10005164 w 10005164"/>
              <a:gd name="connsiteY6" fmla="*/ 1915004 h 2700345"/>
              <a:gd name="connsiteX7" fmla="*/ 9775143 w 10005164"/>
              <a:gd name="connsiteY7" fmla="*/ 2470324 h 2700345"/>
              <a:gd name="connsiteX8" fmla="*/ 9219823 w 10005164"/>
              <a:gd name="connsiteY8" fmla="*/ 2700345 h 2700345"/>
              <a:gd name="connsiteX9" fmla="*/ 1429309 w 10005164"/>
              <a:gd name="connsiteY9" fmla="*/ 2700345 h 2700345"/>
              <a:gd name="connsiteX10" fmla="*/ 643968 w 10005164"/>
              <a:gd name="connsiteY10" fmla="*/ 1915003 h 2700345"/>
              <a:gd name="connsiteX11" fmla="*/ 643968 w 10005164"/>
              <a:gd name="connsiteY11" fmla="*/ 785341 h 2700345"/>
              <a:gd name="connsiteX0" fmla="*/ 643968 w 10005164"/>
              <a:gd name="connsiteY0" fmla="*/ 1915003 h 2700345"/>
              <a:gd name="connsiteX1" fmla="*/ 643968 w 10005164"/>
              <a:gd name="connsiteY1" fmla="*/ 785341 h 2700345"/>
              <a:gd name="connsiteX2" fmla="*/ 873990 w 10005164"/>
              <a:gd name="connsiteY2" fmla="*/ 230021 h 2700345"/>
              <a:gd name="connsiteX3" fmla="*/ 1429311 w 10005164"/>
              <a:gd name="connsiteY3" fmla="*/ 1 h 2700345"/>
              <a:gd name="connsiteX4" fmla="*/ 9219823 w 10005164"/>
              <a:gd name="connsiteY4" fmla="*/ 0 h 2700345"/>
              <a:gd name="connsiteX5" fmla="*/ 9775143 w 10005164"/>
              <a:gd name="connsiteY5" fmla="*/ 230022 h 2700345"/>
              <a:gd name="connsiteX6" fmla="*/ 10005163 w 10005164"/>
              <a:gd name="connsiteY6" fmla="*/ 785343 h 2700345"/>
              <a:gd name="connsiteX7" fmla="*/ 10005164 w 10005164"/>
              <a:gd name="connsiteY7" fmla="*/ 1915004 h 2700345"/>
              <a:gd name="connsiteX8" fmla="*/ 9775143 w 10005164"/>
              <a:gd name="connsiteY8" fmla="*/ 2470324 h 2700345"/>
              <a:gd name="connsiteX9" fmla="*/ 9219823 w 10005164"/>
              <a:gd name="connsiteY9" fmla="*/ 2700345 h 2700345"/>
              <a:gd name="connsiteX10" fmla="*/ 1429309 w 10005164"/>
              <a:gd name="connsiteY10" fmla="*/ 2700345 h 2700345"/>
              <a:gd name="connsiteX11" fmla="*/ 735408 w 10005164"/>
              <a:gd name="connsiteY11" fmla="*/ 2006443 h 2700345"/>
              <a:gd name="connsiteX0" fmla="*/ 0 w 9361196"/>
              <a:gd name="connsiteY0" fmla="*/ 1915003 h 2700345"/>
              <a:gd name="connsiteX1" fmla="*/ 0 w 9361196"/>
              <a:gd name="connsiteY1" fmla="*/ 785341 h 2700345"/>
              <a:gd name="connsiteX2" fmla="*/ 230022 w 9361196"/>
              <a:gd name="connsiteY2" fmla="*/ 230021 h 2700345"/>
              <a:gd name="connsiteX3" fmla="*/ 785343 w 9361196"/>
              <a:gd name="connsiteY3" fmla="*/ 1 h 2700345"/>
              <a:gd name="connsiteX4" fmla="*/ 8575855 w 9361196"/>
              <a:gd name="connsiteY4" fmla="*/ 0 h 2700345"/>
              <a:gd name="connsiteX5" fmla="*/ 9131175 w 9361196"/>
              <a:gd name="connsiteY5" fmla="*/ 230022 h 2700345"/>
              <a:gd name="connsiteX6" fmla="*/ 9361195 w 9361196"/>
              <a:gd name="connsiteY6" fmla="*/ 785343 h 2700345"/>
              <a:gd name="connsiteX7" fmla="*/ 9361196 w 9361196"/>
              <a:gd name="connsiteY7" fmla="*/ 1915004 h 2700345"/>
              <a:gd name="connsiteX8" fmla="*/ 9131175 w 9361196"/>
              <a:gd name="connsiteY8" fmla="*/ 2470324 h 2700345"/>
              <a:gd name="connsiteX9" fmla="*/ 8575855 w 9361196"/>
              <a:gd name="connsiteY9" fmla="*/ 2700345 h 2700345"/>
              <a:gd name="connsiteX10" fmla="*/ 785341 w 9361196"/>
              <a:gd name="connsiteY10" fmla="*/ 2700345 h 2700345"/>
              <a:gd name="connsiteX0" fmla="*/ 0 w 9361196"/>
              <a:gd name="connsiteY0" fmla="*/ 1915003 h 2700345"/>
              <a:gd name="connsiteX1" fmla="*/ 0 w 9361196"/>
              <a:gd name="connsiteY1" fmla="*/ 785341 h 2700345"/>
              <a:gd name="connsiteX2" fmla="*/ 230022 w 9361196"/>
              <a:gd name="connsiteY2" fmla="*/ 230021 h 2700345"/>
              <a:gd name="connsiteX3" fmla="*/ 785343 w 9361196"/>
              <a:gd name="connsiteY3" fmla="*/ 1 h 2700345"/>
              <a:gd name="connsiteX4" fmla="*/ 8575855 w 9361196"/>
              <a:gd name="connsiteY4" fmla="*/ 0 h 2700345"/>
              <a:gd name="connsiteX5" fmla="*/ 9131175 w 9361196"/>
              <a:gd name="connsiteY5" fmla="*/ 230022 h 2700345"/>
              <a:gd name="connsiteX6" fmla="*/ 9361195 w 9361196"/>
              <a:gd name="connsiteY6" fmla="*/ 785343 h 2700345"/>
              <a:gd name="connsiteX7" fmla="*/ 9361196 w 9361196"/>
              <a:gd name="connsiteY7" fmla="*/ 1915004 h 2700345"/>
              <a:gd name="connsiteX8" fmla="*/ 9131175 w 9361196"/>
              <a:gd name="connsiteY8" fmla="*/ 2470324 h 2700345"/>
              <a:gd name="connsiteX9" fmla="*/ 8575855 w 9361196"/>
              <a:gd name="connsiteY9" fmla="*/ 2700345 h 2700345"/>
              <a:gd name="connsiteX0" fmla="*/ 0 w 9361196"/>
              <a:gd name="connsiteY0" fmla="*/ 1915003 h 2470324"/>
              <a:gd name="connsiteX1" fmla="*/ 0 w 9361196"/>
              <a:gd name="connsiteY1" fmla="*/ 785341 h 2470324"/>
              <a:gd name="connsiteX2" fmla="*/ 230022 w 9361196"/>
              <a:gd name="connsiteY2" fmla="*/ 230021 h 2470324"/>
              <a:gd name="connsiteX3" fmla="*/ 785343 w 9361196"/>
              <a:gd name="connsiteY3" fmla="*/ 1 h 2470324"/>
              <a:gd name="connsiteX4" fmla="*/ 8575855 w 9361196"/>
              <a:gd name="connsiteY4" fmla="*/ 0 h 2470324"/>
              <a:gd name="connsiteX5" fmla="*/ 9131175 w 9361196"/>
              <a:gd name="connsiteY5" fmla="*/ 230022 h 2470324"/>
              <a:gd name="connsiteX6" fmla="*/ 9361195 w 9361196"/>
              <a:gd name="connsiteY6" fmla="*/ 785343 h 2470324"/>
              <a:gd name="connsiteX7" fmla="*/ 9361196 w 9361196"/>
              <a:gd name="connsiteY7" fmla="*/ 1915004 h 2470324"/>
              <a:gd name="connsiteX8" fmla="*/ 9131175 w 9361196"/>
              <a:gd name="connsiteY8" fmla="*/ 2470324 h 2470324"/>
              <a:gd name="connsiteX0" fmla="*/ 0 w 9361196"/>
              <a:gd name="connsiteY0" fmla="*/ 1915003 h 1915004"/>
              <a:gd name="connsiteX1" fmla="*/ 0 w 9361196"/>
              <a:gd name="connsiteY1" fmla="*/ 785341 h 1915004"/>
              <a:gd name="connsiteX2" fmla="*/ 230022 w 9361196"/>
              <a:gd name="connsiteY2" fmla="*/ 230021 h 1915004"/>
              <a:gd name="connsiteX3" fmla="*/ 785343 w 9361196"/>
              <a:gd name="connsiteY3" fmla="*/ 1 h 1915004"/>
              <a:gd name="connsiteX4" fmla="*/ 8575855 w 9361196"/>
              <a:gd name="connsiteY4" fmla="*/ 0 h 1915004"/>
              <a:gd name="connsiteX5" fmla="*/ 9131175 w 9361196"/>
              <a:gd name="connsiteY5" fmla="*/ 230022 h 1915004"/>
              <a:gd name="connsiteX6" fmla="*/ 9361195 w 9361196"/>
              <a:gd name="connsiteY6" fmla="*/ 785343 h 1915004"/>
              <a:gd name="connsiteX7" fmla="*/ 9361196 w 9361196"/>
              <a:gd name="connsiteY7" fmla="*/ 1915004 h 1915004"/>
              <a:gd name="connsiteX0" fmla="*/ 0 w 9361196"/>
              <a:gd name="connsiteY0" fmla="*/ 1915003 h 1915003"/>
              <a:gd name="connsiteX1" fmla="*/ 0 w 9361196"/>
              <a:gd name="connsiteY1" fmla="*/ 785341 h 1915003"/>
              <a:gd name="connsiteX2" fmla="*/ 230022 w 9361196"/>
              <a:gd name="connsiteY2" fmla="*/ 230021 h 1915003"/>
              <a:gd name="connsiteX3" fmla="*/ 785343 w 9361196"/>
              <a:gd name="connsiteY3" fmla="*/ 1 h 1915003"/>
              <a:gd name="connsiteX4" fmla="*/ 8575855 w 9361196"/>
              <a:gd name="connsiteY4" fmla="*/ 0 h 1915003"/>
              <a:gd name="connsiteX5" fmla="*/ 9131175 w 9361196"/>
              <a:gd name="connsiteY5" fmla="*/ 230022 h 1915003"/>
              <a:gd name="connsiteX6" fmla="*/ 9361195 w 9361196"/>
              <a:gd name="connsiteY6" fmla="*/ 785343 h 1915003"/>
              <a:gd name="connsiteX0" fmla="*/ 0 w 9131175"/>
              <a:gd name="connsiteY0" fmla="*/ 1915003 h 1915003"/>
              <a:gd name="connsiteX1" fmla="*/ 0 w 9131175"/>
              <a:gd name="connsiteY1" fmla="*/ 785341 h 1915003"/>
              <a:gd name="connsiteX2" fmla="*/ 230022 w 9131175"/>
              <a:gd name="connsiteY2" fmla="*/ 230021 h 1915003"/>
              <a:gd name="connsiteX3" fmla="*/ 785343 w 9131175"/>
              <a:gd name="connsiteY3" fmla="*/ 1 h 1915003"/>
              <a:gd name="connsiteX4" fmla="*/ 8575855 w 9131175"/>
              <a:gd name="connsiteY4" fmla="*/ 0 h 1915003"/>
              <a:gd name="connsiteX5" fmla="*/ 9131175 w 9131175"/>
              <a:gd name="connsiteY5" fmla="*/ 230022 h 1915003"/>
              <a:gd name="connsiteX0" fmla="*/ 0 w 8575855"/>
              <a:gd name="connsiteY0" fmla="*/ 1915003 h 1915003"/>
              <a:gd name="connsiteX1" fmla="*/ 0 w 8575855"/>
              <a:gd name="connsiteY1" fmla="*/ 785341 h 1915003"/>
              <a:gd name="connsiteX2" fmla="*/ 230022 w 8575855"/>
              <a:gd name="connsiteY2" fmla="*/ 230021 h 1915003"/>
              <a:gd name="connsiteX3" fmla="*/ 785343 w 8575855"/>
              <a:gd name="connsiteY3" fmla="*/ 1 h 1915003"/>
              <a:gd name="connsiteX4" fmla="*/ 8575855 w 8575855"/>
              <a:gd name="connsiteY4" fmla="*/ 0 h 1915003"/>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173685 h 2173685"/>
              <a:gd name="connsiteX1" fmla="*/ 0 w 9130575"/>
              <a:gd name="connsiteY1" fmla="*/ 1044023 h 2173685"/>
              <a:gd name="connsiteX2" fmla="*/ 230022 w 9130575"/>
              <a:gd name="connsiteY2" fmla="*/ 488703 h 2173685"/>
              <a:gd name="connsiteX3" fmla="*/ 785343 w 9130575"/>
              <a:gd name="connsiteY3" fmla="*/ 258683 h 2173685"/>
              <a:gd name="connsiteX4" fmla="*/ 9130575 w 9130575"/>
              <a:gd name="connsiteY4" fmla="*/ 248999 h 2173685"/>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521310 h 2521310"/>
              <a:gd name="connsiteX1" fmla="*/ 0 w 9130575"/>
              <a:gd name="connsiteY1" fmla="*/ 1391648 h 2521310"/>
              <a:gd name="connsiteX2" fmla="*/ 230022 w 9130575"/>
              <a:gd name="connsiteY2" fmla="*/ 836328 h 2521310"/>
              <a:gd name="connsiteX3" fmla="*/ 785343 w 9130575"/>
              <a:gd name="connsiteY3" fmla="*/ 606308 h 2521310"/>
              <a:gd name="connsiteX4" fmla="*/ 9130575 w 9130575"/>
              <a:gd name="connsiteY4" fmla="*/ 596624 h 2521310"/>
              <a:gd name="connsiteX0" fmla="*/ 0 w 9130587"/>
              <a:gd name="connsiteY0" fmla="*/ 1924686 h 1924686"/>
              <a:gd name="connsiteX1" fmla="*/ 0 w 9130587"/>
              <a:gd name="connsiteY1" fmla="*/ 795024 h 1924686"/>
              <a:gd name="connsiteX2" fmla="*/ 230022 w 9130587"/>
              <a:gd name="connsiteY2" fmla="*/ 239704 h 1924686"/>
              <a:gd name="connsiteX3" fmla="*/ 785343 w 9130587"/>
              <a:gd name="connsiteY3" fmla="*/ 9684 h 1924686"/>
              <a:gd name="connsiteX4" fmla="*/ 9130575 w 9130587"/>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30575" h="1924686">
                <a:moveTo>
                  <a:pt x="0" y="1924686"/>
                </a:moveTo>
                <a:lnTo>
                  <a:pt x="0" y="795024"/>
                </a:lnTo>
                <a:cubicBezTo>
                  <a:pt x="0" y="586739"/>
                  <a:pt x="82742" y="386984"/>
                  <a:pt x="230022" y="239704"/>
                </a:cubicBezTo>
                <a:cubicBezTo>
                  <a:pt x="377302" y="92424"/>
                  <a:pt x="577057" y="9683"/>
                  <a:pt x="785343" y="9684"/>
                </a:cubicBezTo>
                <a:lnTo>
                  <a:pt x="9130575" y="0"/>
                </a:lnTo>
              </a:path>
            </a:pathLst>
          </a:custGeom>
          <a:noFill/>
          <a:ln w="127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pic>
        <p:nvPicPr>
          <p:cNvPr id="12" name="Afbeelding 1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72000" y="6373587"/>
            <a:ext cx="1457555" cy="360000"/>
          </a:xfrm>
          <a:prstGeom prst="rect">
            <a:avLst/>
          </a:prstGeom>
        </p:spPr>
      </p:pic>
    </p:spTree>
  </p:cSld>
  <p:clrMapOvr>
    <a:masterClrMapping/>
  </p:clrMapOvr>
  <p:transition>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Alleen titel">
    <p:spTree>
      <p:nvGrpSpPr>
        <p:cNvPr id="1" name=""/>
        <p:cNvGrpSpPr/>
        <p:nvPr/>
      </p:nvGrpSpPr>
      <p:grpSpPr>
        <a:xfrm>
          <a:off x="0" y="0"/>
          <a:ext cx="0" cy="0"/>
          <a:chOff x="0" y="0"/>
          <a:chExt cx="0" cy="0"/>
        </a:xfrm>
      </p:grpSpPr>
      <p:sp>
        <p:nvSpPr>
          <p:cNvPr id="3" name="Titel 2"/>
          <p:cNvSpPr>
            <a:spLocks noGrp="1"/>
          </p:cNvSpPr>
          <p:nvPr>
            <p:ph type="title"/>
          </p:nvPr>
        </p:nvSpPr>
        <p:spPr>
          <a:xfrm>
            <a:off x="431470" y="5769298"/>
            <a:ext cx="8281059" cy="360047"/>
          </a:xfrm>
        </p:spPr>
        <p:txBody>
          <a:bodyPr/>
          <a:lstStyle>
            <a:lvl1pPr algn="ctr">
              <a:defRPr/>
            </a:lvl1pPr>
          </a:lstStyle>
          <a:p>
            <a:r>
              <a:rPr lang="nl-NL"/>
              <a:t>Klik om de stijl te bewerken</a:t>
            </a:r>
            <a:endParaRPr lang="nl-NL" dirty="0"/>
          </a:p>
        </p:txBody>
      </p:sp>
      <p:sp>
        <p:nvSpPr>
          <p:cNvPr id="4" name="Tijdelijke aanduiding voor datum 3"/>
          <p:cNvSpPr>
            <a:spLocks noGrp="1"/>
          </p:cNvSpPr>
          <p:nvPr>
            <p:ph type="dt" sz="half" idx="10"/>
          </p:nvPr>
        </p:nvSpPr>
        <p:spPr/>
        <p:txBody>
          <a:bodyPr/>
          <a:lstStyle/>
          <a:p>
            <a:fld id="{887866C7-1830-4B84-9372-25BF49ACDD52}" type="datetime1">
              <a:rPr lang="nl-NL" smtClean="0"/>
              <a:t>23-11-2017</a:t>
            </a:fld>
            <a:endParaRPr lang="nl-NL" dirty="0"/>
          </a:p>
        </p:txBody>
      </p:sp>
      <p:sp>
        <p:nvSpPr>
          <p:cNvPr id="5" name="Tijdelijke aanduiding voor dianummer 4"/>
          <p:cNvSpPr>
            <a:spLocks noGrp="1"/>
          </p:cNvSpPr>
          <p:nvPr>
            <p:ph type="sldNum" sz="quarter" idx="11"/>
          </p:nvPr>
        </p:nvSpPr>
        <p:spPr/>
        <p:txBody>
          <a:bodyPr/>
          <a:lstStyle/>
          <a:p>
            <a:fld id="{CAF61F08-5B5D-4F5B-9F92-8A0E73C5D006}" type="slidenum">
              <a:rPr lang="nl-NL" smtClean="0"/>
              <a:t>‹nr.›</a:t>
            </a:fld>
            <a:endParaRPr lang="nl-NL"/>
          </a:p>
        </p:txBody>
      </p:sp>
      <p:sp>
        <p:nvSpPr>
          <p:cNvPr id="6" name="Tijdelijke aanduiding voor voettekst 5"/>
          <p:cNvSpPr>
            <a:spLocks noGrp="1"/>
          </p:cNvSpPr>
          <p:nvPr>
            <p:ph type="ftr" sz="quarter" idx="12"/>
          </p:nvPr>
        </p:nvSpPr>
        <p:spPr/>
        <p:txBody>
          <a:bodyPr/>
          <a:lstStyle/>
          <a:p>
            <a:endParaRPr lang="nl-NL"/>
          </a:p>
        </p:txBody>
      </p:sp>
      <p:sp>
        <p:nvSpPr>
          <p:cNvPr id="8" name="Tijdelijke aanduiding voor afbeelding 7"/>
          <p:cNvSpPr>
            <a:spLocks noGrp="1"/>
          </p:cNvSpPr>
          <p:nvPr>
            <p:ph type="pic" sz="quarter" idx="13"/>
          </p:nvPr>
        </p:nvSpPr>
        <p:spPr>
          <a:xfrm>
            <a:off x="0" y="0"/>
            <a:ext cx="9144000" cy="5768975"/>
          </a:xfrm>
        </p:spPr>
        <p:txBody>
          <a:bodyPr/>
          <a:lstStyle/>
          <a:p>
            <a:r>
              <a:rPr lang="nl-NL"/>
              <a:t>Klik op het pictogram als u een afbeelding wilt toevoegen</a:t>
            </a:r>
            <a:endParaRPr lang="nl-NL" dirty="0"/>
          </a:p>
        </p:txBody>
      </p:sp>
    </p:spTree>
  </p:cSld>
  <p:clrMapOvr>
    <a:masterClrMapping/>
  </p:clrMapOvr>
  <p:transition>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Leeg">
    <p:spTree>
      <p:nvGrpSpPr>
        <p:cNvPr id="1" name=""/>
        <p:cNvGrpSpPr/>
        <p:nvPr/>
      </p:nvGrpSpPr>
      <p:grpSpPr>
        <a:xfrm>
          <a:off x="0" y="0"/>
          <a:ext cx="0" cy="0"/>
          <a:chOff x="0" y="0"/>
          <a:chExt cx="0" cy="0"/>
        </a:xfrm>
      </p:grpSpPr>
      <p:sp>
        <p:nvSpPr>
          <p:cNvPr id="3" name="Tijdelijke aanduiding voor datum 2"/>
          <p:cNvSpPr>
            <a:spLocks noGrp="1"/>
          </p:cNvSpPr>
          <p:nvPr>
            <p:ph type="dt" sz="half" idx="10"/>
          </p:nvPr>
        </p:nvSpPr>
        <p:spPr/>
        <p:txBody>
          <a:bodyPr/>
          <a:lstStyle/>
          <a:p>
            <a:fld id="{7E803142-3361-4DEF-942E-E71DC43D24ED}" type="datetime1">
              <a:rPr lang="nl-NL" smtClean="0"/>
              <a:t>23-11-2017</a:t>
            </a:fld>
            <a:endParaRPr lang="nl-NL" dirty="0"/>
          </a:p>
        </p:txBody>
      </p:sp>
      <p:sp>
        <p:nvSpPr>
          <p:cNvPr id="4" name="Tijdelijke aanduiding voor dianummer 3"/>
          <p:cNvSpPr>
            <a:spLocks noGrp="1"/>
          </p:cNvSpPr>
          <p:nvPr>
            <p:ph type="sldNum" sz="quarter" idx="11"/>
          </p:nvPr>
        </p:nvSpPr>
        <p:spPr/>
        <p:txBody>
          <a:bodyPr/>
          <a:lstStyle/>
          <a:p>
            <a:fld id="{CAF61F08-5B5D-4F5B-9F92-8A0E73C5D006}" type="slidenum">
              <a:rPr lang="nl-NL" smtClean="0"/>
              <a:t>‹nr.›</a:t>
            </a:fld>
            <a:endParaRPr lang="nl-NL"/>
          </a:p>
        </p:txBody>
      </p:sp>
      <p:sp>
        <p:nvSpPr>
          <p:cNvPr id="5" name="Tijdelijke aanduiding voor voettekst 4"/>
          <p:cNvSpPr>
            <a:spLocks noGrp="1"/>
          </p:cNvSpPr>
          <p:nvPr>
            <p:ph type="ftr" sz="quarter" idx="12"/>
          </p:nvPr>
        </p:nvSpPr>
        <p:spPr/>
        <p:txBody>
          <a:bodyPr/>
          <a:lstStyle/>
          <a:p>
            <a:endParaRPr lang="nl-NL"/>
          </a:p>
        </p:txBody>
      </p:sp>
      <p:pic>
        <p:nvPicPr>
          <p:cNvPr id="7" name="Afbeelding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72000" y="6373587"/>
            <a:ext cx="1457555" cy="360000"/>
          </a:xfrm>
          <a:prstGeom prst="rect">
            <a:avLst/>
          </a:prstGeom>
        </p:spPr>
      </p:pic>
    </p:spTree>
  </p:cSld>
  <p:clrMapOvr>
    <a:masterClrMapping/>
  </p:clrMapOvr>
  <p:transition>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Volledig beeld">
    <p:spTree>
      <p:nvGrpSpPr>
        <p:cNvPr id="1" name=""/>
        <p:cNvGrpSpPr/>
        <p:nvPr/>
      </p:nvGrpSpPr>
      <p:grpSpPr>
        <a:xfrm>
          <a:off x="0" y="0"/>
          <a:ext cx="0" cy="0"/>
          <a:chOff x="0" y="0"/>
          <a:chExt cx="0" cy="0"/>
        </a:xfrm>
      </p:grpSpPr>
      <p:sp>
        <p:nvSpPr>
          <p:cNvPr id="6" name="Tijdelijke aanduiding voor afbeelding 5"/>
          <p:cNvSpPr>
            <a:spLocks noGrp="1" noChangeAspect="1"/>
          </p:cNvSpPr>
          <p:nvPr>
            <p:ph type="pic" sz="quarter" idx="10"/>
          </p:nvPr>
        </p:nvSpPr>
        <p:spPr>
          <a:xfrm>
            <a:off x="0" y="0"/>
            <a:ext cx="9144000" cy="6858000"/>
          </a:xfrm>
        </p:spPr>
        <p:txBody>
          <a:bodyPr/>
          <a:lstStyle/>
          <a:p>
            <a:r>
              <a:rPr lang="nl-NL"/>
              <a:t>Klik op het pictogram als u een afbeelding wilt toevoegen</a:t>
            </a:r>
          </a:p>
        </p:txBody>
      </p:sp>
      <p:sp>
        <p:nvSpPr>
          <p:cNvPr id="11" name="Tijdelijke aanduiding voor datum 10"/>
          <p:cNvSpPr>
            <a:spLocks noGrp="1"/>
          </p:cNvSpPr>
          <p:nvPr>
            <p:ph type="dt" sz="half" idx="12"/>
          </p:nvPr>
        </p:nvSpPr>
        <p:spPr/>
        <p:txBody>
          <a:bodyPr/>
          <a:lstStyle/>
          <a:p>
            <a:fld id="{82AA11A5-7EA5-4D57-A9CB-F52F928ED025}" type="datetime1">
              <a:rPr lang="nl-NL" smtClean="0"/>
              <a:t>23-11-2017</a:t>
            </a:fld>
            <a:endParaRPr lang="nl-NL" dirty="0"/>
          </a:p>
        </p:txBody>
      </p:sp>
      <p:sp>
        <p:nvSpPr>
          <p:cNvPr id="12" name="Tijdelijke aanduiding voor dianummer 11"/>
          <p:cNvSpPr>
            <a:spLocks noGrp="1"/>
          </p:cNvSpPr>
          <p:nvPr>
            <p:ph type="sldNum" sz="quarter" idx="13"/>
          </p:nvPr>
        </p:nvSpPr>
        <p:spPr/>
        <p:txBody>
          <a:bodyPr/>
          <a:lstStyle/>
          <a:p>
            <a:fld id="{CAF61F08-5B5D-4F5B-9F92-8A0E73C5D006}" type="slidenum">
              <a:rPr lang="nl-NL" smtClean="0"/>
              <a:t>‹nr.›</a:t>
            </a:fld>
            <a:endParaRPr lang="nl-NL"/>
          </a:p>
        </p:txBody>
      </p:sp>
      <p:sp>
        <p:nvSpPr>
          <p:cNvPr id="13" name="Tijdelijke aanduiding voor voettekst 12"/>
          <p:cNvSpPr>
            <a:spLocks noGrp="1"/>
          </p:cNvSpPr>
          <p:nvPr>
            <p:ph type="ftr" sz="quarter" idx="14"/>
          </p:nvPr>
        </p:nvSpPr>
        <p:spPr/>
        <p:txBody>
          <a:bodyPr/>
          <a:lstStyle/>
          <a:p>
            <a:endParaRPr lang="nl-NL"/>
          </a:p>
        </p:txBody>
      </p:sp>
      <p:pic>
        <p:nvPicPr>
          <p:cNvPr id="8" name="Afbeelding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72000" y="6373587"/>
            <a:ext cx="1457555" cy="360000"/>
          </a:xfrm>
          <a:prstGeom prst="rect">
            <a:avLst/>
          </a:prstGeom>
        </p:spPr>
      </p:pic>
    </p:spTree>
  </p:cSld>
  <p:clrMapOvr>
    <a:masterClrMapping/>
  </p:clrMapOvr>
  <p:transition>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eldia">
    <p:spTree>
      <p:nvGrpSpPr>
        <p:cNvPr id="1" name=""/>
        <p:cNvGrpSpPr/>
        <p:nvPr/>
      </p:nvGrpSpPr>
      <p:grpSpPr>
        <a:xfrm>
          <a:off x="0" y="0"/>
          <a:ext cx="0" cy="0"/>
          <a:chOff x="0" y="0"/>
          <a:chExt cx="0" cy="0"/>
        </a:xfrm>
      </p:grpSpPr>
      <p:sp>
        <p:nvSpPr>
          <p:cNvPr id="2" name="Titel 1"/>
          <p:cNvSpPr>
            <a:spLocks noGrp="1"/>
          </p:cNvSpPr>
          <p:nvPr>
            <p:ph type="ctrTitle"/>
          </p:nvPr>
        </p:nvSpPr>
        <p:spPr>
          <a:xfrm>
            <a:off x="431470" y="3429001"/>
            <a:ext cx="8281059" cy="1080138"/>
          </a:xfrm>
        </p:spPr>
        <p:txBody>
          <a:bodyPr>
            <a:normAutofit/>
          </a:bodyPr>
          <a:lstStyle>
            <a:lvl1pPr algn="ctr">
              <a:defRPr sz="4800"/>
            </a:lvl1pPr>
          </a:lstStyle>
          <a:p>
            <a:r>
              <a:rPr lang="nl-NL" dirty="0"/>
              <a:t>Klik om de stijl te bewerken</a:t>
            </a:r>
          </a:p>
        </p:txBody>
      </p:sp>
      <p:sp>
        <p:nvSpPr>
          <p:cNvPr id="15" name="Tijdelijke aanduiding voor datum 14"/>
          <p:cNvSpPr>
            <a:spLocks noGrp="1"/>
          </p:cNvSpPr>
          <p:nvPr>
            <p:ph type="dt" sz="half" idx="10"/>
          </p:nvPr>
        </p:nvSpPr>
        <p:spPr/>
        <p:txBody>
          <a:bodyPr/>
          <a:lstStyle/>
          <a:p>
            <a:fld id="{7C0919CC-2D16-484B-B9CB-92B15130F1CF}" type="datetime1">
              <a:rPr lang="nl-NL" smtClean="0"/>
              <a:t>23-11-2017</a:t>
            </a:fld>
            <a:endParaRPr lang="nl-NL" dirty="0"/>
          </a:p>
        </p:txBody>
      </p:sp>
      <p:sp>
        <p:nvSpPr>
          <p:cNvPr id="16" name="Tijdelijke aanduiding voor dianummer 15"/>
          <p:cNvSpPr>
            <a:spLocks noGrp="1"/>
          </p:cNvSpPr>
          <p:nvPr>
            <p:ph type="sldNum" sz="quarter" idx="11"/>
          </p:nvPr>
        </p:nvSpPr>
        <p:spPr/>
        <p:txBody>
          <a:bodyPr/>
          <a:lstStyle/>
          <a:p>
            <a:fld id="{CAF61F08-5B5D-4F5B-9F92-8A0E73C5D006}" type="slidenum">
              <a:rPr lang="nl-NL" smtClean="0"/>
              <a:t>‹nr.›</a:t>
            </a:fld>
            <a:endParaRPr lang="nl-NL"/>
          </a:p>
        </p:txBody>
      </p:sp>
      <p:sp>
        <p:nvSpPr>
          <p:cNvPr id="17" name="Tijdelijke aanduiding voor voettekst 16"/>
          <p:cNvSpPr>
            <a:spLocks noGrp="1"/>
          </p:cNvSpPr>
          <p:nvPr>
            <p:ph type="ftr" sz="quarter" idx="12"/>
          </p:nvPr>
        </p:nvSpPr>
        <p:spPr/>
        <p:txBody>
          <a:bodyPr/>
          <a:lstStyle/>
          <a:p>
            <a:endParaRPr lang="nl-NL"/>
          </a:p>
        </p:txBody>
      </p:sp>
      <p:sp>
        <p:nvSpPr>
          <p:cNvPr id="8" name="Ondertitel 2"/>
          <p:cNvSpPr>
            <a:spLocks noGrp="1"/>
          </p:cNvSpPr>
          <p:nvPr>
            <p:ph type="subTitle" idx="1"/>
          </p:nvPr>
        </p:nvSpPr>
        <p:spPr>
          <a:xfrm>
            <a:off x="1371600" y="4689160"/>
            <a:ext cx="6400800" cy="1080139"/>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nl-NL"/>
              <a:t>Klik om de ondertitelstijl van het model te bewerken</a:t>
            </a:r>
          </a:p>
        </p:txBody>
      </p:sp>
      <p:pic>
        <p:nvPicPr>
          <p:cNvPr id="9" name="Afbeelding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020944" y="1088701"/>
            <a:ext cx="5102112" cy="1260161"/>
          </a:xfrm>
          <a:prstGeom prst="rect">
            <a:avLst/>
          </a:prstGeom>
        </p:spPr>
      </p:pic>
    </p:spTree>
    <p:extLst>
      <p:ext uri="{BB962C8B-B14F-4D97-AF65-F5344CB8AC3E}">
        <p14:creationId xmlns:p14="http://schemas.microsoft.com/office/powerpoint/2010/main" val="165711731"/>
      </p:ext>
    </p:extLst>
  </p:cSld>
  <p:clrMapOvr>
    <a:masterClrMapping/>
  </p:clrMapOvr>
  <p:transition>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Sectiekop">
    <p:spTree>
      <p:nvGrpSpPr>
        <p:cNvPr id="1" name=""/>
        <p:cNvGrpSpPr/>
        <p:nvPr/>
      </p:nvGrpSpPr>
      <p:grpSpPr>
        <a:xfrm>
          <a:off x="0" y="0"/>
          <a:ext cx="0" cy="0"/>
          <a:chOff x="0" y="0"/>
          <a:chExt cx="0" cy="0"/>
        </a:xfrm>
      </p:grpSpPr>
      <p:sp>
        <p:nvSpPr>
          <p:cNvPr id="2" name="Titel 1"/>
          <p:cNvSpPr>
            <a:spLocks noGrp="1"/>
          </p:cNvSpPr>
          <p:nvPr>
            <p:ph type="title"/>
          </p:nvPr>
        </p:nvSpPr>
        <p:spPr>
          <a:xfrm>
            <a:off x="431471" y="368609"/>
            <a:ext cx="3960506" cy="3060391"/>
          </a:xfrm>
        </p:spPr>
        <p:txBody>
          <a:bodyPr anchor="t"/>
          <a:lstStyle>
            <a:lvl1pPr algn="l">
              <a:defRPr sz="4000" b="1" cap="none" baseline="0">
                <a:solidFill>
                  <a:schemeClr val="accent1"/>
                </a:solidFill>
              </a:defRPr>
            </a:lvl1pPr>
          </a:lstStyle>
          <a:p>
            <a:r>
              <a:rPr lang="nl-NL" dirty="0"/>
              <a:t>Klik om de stijl te bewerken</a:t>
            </a:r>
          </a:p>
        </p:txBody>
      </p:sp>
      <p:sp>
        <p:nvSpPr>
          <p:cNvPr id="7" name="Tijdelijke aanduiding voor datum 6"/>
          <p:cNvSpPr>
            <a:spLocks noGrp="1"/>
          </p:cNvSpPr>
          <p:nvPr>
            <p:ph type="dt" sz="half" idx="10"/>
          </p:nvPr>
        </p:nvSpPr>
        <p:spPr/>
        <p:txBody>
          <a:bodyPr/>
          <a:lstStyle/>
          <a:p>
            <a:fld id="{8A226F80-1C46-4F70-8F78-E3E9ED0A1A87}" type="datetime1">
              <a:rPr lang="nl-NL" smtClean="0"/>
              <a:t>23-11-2017</a:t>
            </a:fld>
            <a:endParaRPr lang="nl-NL" dirty="0"/>
          </a:p>
        </p:txBody>
      </p:sp>
      <p:sp>
        <p:nvSpPr>
          <p:cNvPr id="9" name="Tijdelijke aanduiding voor dianummer 8"/>
          <p:cNvSpPr>
            <a:spLocks noGrp="1"/>
          </p:cNvSpPr>
          <p:nvPr>
            <p:ph type="sldNum" sz="quarter" idx="11"/>
          </p:nvPr>
        </p:nvSpPr>
        <p:spPr/>
        <p:txBody>
          <a:bodyPr/>
          <a:lstStyle/>
          <a:p>
            <a:fld id="{CAF61F08-5B5D-4F5B-9F92-8A0E73C5D006}" type="slidenum">
              <a:rPr lang="nl-NL" smtClean="0"/>
              <a:t>‹nr.›</a:t>
            </a:fld>
            <a:endParaRPr lang="nl-NL"/>
          </a:p>
        </p:txBody>
      </p:sp>
      <p:sp>
        <p:nvSpPr>
          <p:cNvPr id="11" name="Tijdelijke aanduiding voor voettekst 10"/>
          <p:cNvSpPr>
            <a:spLocks noGrp="1"/>
          </p:cNvSpPr>
          <p:nvPr>
            <p:ph type="ftr" sz="quarter" idx="12"/>
          </p:nvPr>
        </p:nvSpPr>
        <p:spPr/>
        <p:txBody>
          <a:bodyPr/>
          <a:lstStyle/>
          <a:p>
            <a:endParaRPr lang="nl-NL" dirty="0"/>
          </a:p>
        </p:txBody>
      </p:sp>
      <p:sp>
        <p:nvSpPr>
          <p:cNvPr id="15" name="Tijdelijke aanduiding voor afbeelding 14"/>
          <p:cNvSpPr>
            <a:spLocks noGrp="1" noChangeAspect="1"/>
          </p:cNvSpPr>
          <p:nvPr>
            <p:ph type="pic" sz="quarter" idx="13"/>
          </p:nvPr>
        </p:nvSpPr>
        <p:spPr>
          <a:xfrm>
            <a:off x="4572000" y="0"/>
            <a:ext cx="4572000" cy="6858000"/>
          </a:xfrm>
          <a:prstGeom prst="rect">
            <a:avLst/>
          </a:prstGeom>
        </p:spPr>
        <p:txBody>
          <a:bodyPr/>
          <a:lstStyle/>
          <a:p>
            <a:endParaRPr lang="nl-NL"/>
          </a:p>
        </p:txBody>
      </p:sp>
      <p:sp>
        <p:nvSpPr>
          <p:cNvPr id="6" name="Tijdelijke aanduiding voor tekst 5"/>
          <p:cNvSpPr>
            <a:spLocks noGrp="1"/>
          </p:cNvSpPr>
          <p:nvPr>
            <p:ph type="body" sz="quarter" idx="15"/>
          </p:nvPr>
        </p:nvSpPr>
        <p:spPr>
          <a:xfrm>
            <a:off x="431471" y="3609023"/>
            <a:ext cx="3960506" cy="2520322"/>
          </a:xfrm>
        </p:spPr>
        <p:txBody>
          <a:bodyPr/>
          <a:lstStyle/>
          <a:p>
            <a:pPr lvl="0"/>
            <a:r>
              <a:rPr lang="nl-NL" dirty="0"/>
              <a:t>Klik om de modelstijlen te bewerken</a:t>
            </a:r>
          </a:p>
          <a:p>
            <a:pPr lvl="1"/>
            <a:r>
              <a:rPr lang="nl-NL" dirty="0"/>
              <a:t>Tweede niveau</a:t>
            </a:r>
          </a:p>
          <a:p>
            <a:pPr lvl="2"/>
            <a:r>
              <a:rPr lang="nl-NL" dirty="0"/>
              <a:t>Derde niveau</a:t>
            </a:r>
          </a:p>
          <a:p>
            <a:pPr lvl="3"/>
            <a:r>
              <a:rPr lang="nl-NL" dirty="0"/>
              <a:t>Vierde niveau</a:t>
            </a:r>
          </a:p>
          <a:p>
            <a:pPr lvl="4"/>
            <a:r>
              <a:rPr lang="nl-NL" dirty="0"/>
              <a:t>Vijfde niveau</a:t>
            </a:r>
          </a:p>
        </p:txBody>
      </p:sp>
      <p:pic>
        <p:nvPicPr>
          <p:cNvPr id="10" name="Afbeelding 9"/>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72000" y="6373587"/>
            <a:ext cx="1457555" cy="360000"/>
          </a:xfrm>
          <a:prstGeom prst="rect">
            <a:avLst/>
          </a:prstGeom>
        </p:spPr>
      </p:pic>
    </p:spTree>
    <p:extLst>
      <p:ext uri="{BB962C8B-B14F-4D97-AF65-F5344CB8AC3E}">
        <p14:creationId xmlns:p14="http://schemas.microsoft.com/office/powerpoint/2010/main" val="3976431686"/>
      </p:ext>
    </p:extLst>
  </p:cSld>
  <p:clrMapOvr>
    <a:masterClrMapping/>
  </p:clrMapOvr>
  <p:transition>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beeld links">
    <p:spTree>
      <p:nvGrpSpPr>
        <p:cNvPr id="1" name=""/>
        <p:cNvGrpSpPr/>
        <p:nvPr/>
      </p:nvGrpSpPr>
      <p:grpSpPr>
        <a:xfrm>
          <a:off x="0" y="0"/>
          <a:ext cx="0" cy="0"/>
          <a:chOff x="0" y="0"/>
          <a:chExt cx="0" cy="0"/>
        </a:xfrm>
      </p:grpSpPr>
      <p:sp>
        <p:nvSpPr>
          <p:cNvPr id="2" name="Titel 1"/>
          <p:cNvSpPr>
            <a:spLocks noGrp="1"/>
          </p:cNvSpPr>
          <p:nvPr>
            <p:ph type="title"/>
          </p:nvPr>
        </p:nvSpPr>
        <p:spPr>
          <a:xfrm>
            <a:off x="4752023" y="368609"/>
            <a:ext cx="3960506" cy="3060391"/>
          </a:xfrm>
        </p:spPr>
        <p:txBody>
          <a:bodyPr anchor="t"/>
          <a:lstStyle>
            <a:lvl1pPr algn="l">
              <a:defRPr sz="4000" b="1" cap="none" baseline="0">
                <a:solidFill>
                  <a:schemeClr val="accent1"/>
                </a:solidFill>
              </a:defRPr>
            </a:lvl1pPr>
          </a:lstStyle>
          <a:p>
            <a:r>
              <a:rPr lang="nl-NL" dirty="0"/>
              <a:t>Klik om de stijl te bewerken</a:t>
            </a:r>
          </a:p>
        </p:txBody>
      </p:sp>
      <p:sp>
        <p:nvSpPr>
          <p:cNvPr id="7" name="Tijdelijke aanduiding voor datum 6"/>
          <p:cNvSpPr>
            <a:spLocks noGrp="1"/>
          </p:cNvSpPr>
          <p:nvPr>
            <p:ph type="dt" sz="half" idx="10"/>
          </p:nvPr>
        </p:nvSpPr>
        <p:spPr/>
        <p:txBody>
          <a:bodyPr/>
          <a:lstStyle/>
          <a:p>
            <a:fld id="{A1B3F20F-A3CF-4261-9052-78EEF9986520}" type="datetime1">
              <a:rPr lang="nl-NL" smtClean="0"/>
              <a:t>23-11-2017</a:t>
            </a:fld>
            <a:endParaRPr lang="nl-NL" dirty="0"/>
          </a:p>
        </p:txBody>
      </p:sp>
      <p:sp>
        <p:nvSpPr>
          <p:cNvPr id="9" name="Tijdelijke aanduiding voor dianummer 8"/>
          <p:cNvSpPr>
            <a:spLocks noGrp="1"/>
          </p:cNvSpPr>
          <p:nvPr>
            <p:ph type="sldNum" sz="quarter" idx="11"/>
          </p:nvPr>
        </p:nvSpPr>
        <p:spPr/>
        <p:txBody>
          <a:bodyPr/>
          <a:lstStyle/>
          <a:p>
            <a:fld id="{CAF61F08-5B5D-4F5B-9F92-8A0E73C5D006}" type="slidenum">
              <a:rPr lang="nl-NL" smtClean="0"/>
              <a:t>‹nr.›</a:t>
            </a:fld>
            <a:endParaRPr lang="nl-NL"/>
          </a:p>
        </p:txBody>
      </p:sp>
      <p:sp>
        <p:nvSpPr>
          <p:cNvPr id="15" name="Tijdelijke aanduiding voor afbeelding 14"/>
          <p:cNvSpPr>
            <a:spLocks noGrp="1" noChangeAspect="1"/>
          </p:cNvSpPr>
          <p:nvPr>
            <p:ph type="pic" sz="quarter" idx="13"/>
          </p:nvPr>
        </p:nvSpPr>
        <p:spPr>
          <a:xfrm>
            <a:off x="0" y="0"/>
            <a:ext cx="4572000" cy="6858000"/>
          </a:xfrm>
          <a:prstGeom prst="rect">
            <a:avLst/>
          </a:prstGeom>
        </p:spPr>
        <p:txBody>
          <a:bodyPr/>
          <a:lstStyle/>
          <a:p>
            <a:endParaRPr lang="nl-NL"/>
          </a:p>
        </p:txBody>
      </p:sp>
      <p:sp>
        <p:nvSpPr>
          <p:cNvPr id="10" name="Tijdelijke aanduiding voor tekst 5"/>
          <p:cNvSpPr>
            <a:spLocks noGrp="1"/>
          </p:cNvSpPr>
          <p:nvPr>
            <p:ph type="body" sz="quarter" idx="15"/>
          </p:nvPr>
        </p:nvSpPr>
        <p:spPr>
          <a:xfrm>
            <a:off x="4752023" y="3609023"/>
            <a:ext cx="3960506" cy="2520322"/>
          </a:xfrm>
        </p:spPr>
        <p:txBody>
          <a:bodyPr/>
          <a:lstStyle/>
          <a:p>
            <a:pPr lvl="0"/>
            <a:r>
              <a:rPr lang="nl-NL" dirty="0"/>
              <a:t>Klik om de modelstijlen te bewerken</a:t>
            </a:r>
          </a:p>
          <a:p>
            <a:pPr lvl="1"/>
            <a:r>
              <a:rPr lang="nl-NL" dirty="0"/>
              <a:t>Tweede niveau</a:t>
            </a:r>
          </a:p>
          <a:p>
            <a:pPr lvl="2"/>
            <a:r>
              <a:rPr lang="nl-NL" dirty="0"/>
              <a:t>Derde niveau</a:t>
            </a:r>
          </a:p>
          <a:p>
            <a:pPr lvl="3"/>
            <a:r>
              <a:rPr lang="nl-NL" dirty="0"/>
              <a:t>Vierde niveau</a:t>
            </a:r>
          </a:p>
          <a:p>
            <a:pPr lvl="4"/>
            <a:r>
              <a:rPr lang="nl-NL" dirty="0"/>
              <a:t>Vijfde niveau</a:t>
            </a:r>
          </a:p>
        </p:txBody>
      </p:sp>
    </p:spTree>
    <p:extLst>
      <p:ext uri="{BB962C8B-B14F-4D97-AF65-F5344CB8AC3E}">
        <p14:creationId xmlns:p14="http://schemas.microsoft.com/office/powerpoint/2010/main" val="1819531572"/>
      </p:ext>
    </p:extLst>
  </p:cSld>
  <p:clrMapOvr>
    <a:masterClrMapping/>
  </p:clrMapOvr>
  <p:transition>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Klik om de stijl te bewerken</a:t>
            </a:r>
          </a:p>
        </p:txBody>
      </p:sp>
      <p:sp>
        <p:nvSpPr>
          <p:cNvPr id="3" name="Tijdelijke aanduiding voor inhoud 2"/>
          <p:cNvSpPr>
            <a:spLocks noGrp="1" noChangeAspect="1"/>
          </p:cNvSpPr>
          <p:nvPr>
            <p:ph idx="1"/>
          </p:nvPr>
        </p:nvSpPr>
        <p:spPr/>
        <p:txBody>
          <a:bodyPr/>
          <a:lstStyle/>
          <a:p>
            <a:pPr lvl="0"/>
            <a:r>
              <a:rPr lang="nl-NL" dirty="0"/>
              <a:t>Klik om de modelstijlen te bewerken</a:t>
            </a:r>
          </a:p>
          <a:p>
            <a:pPr lvl="1"/>
            <a:r>
              <a:rPr lang="nl-NL" dirty="0"/>
              <a:t>Tweede niveau</a:t>
            </a:r>
          </a:p>
          <a:p>
            <a:pPr lvl="2"/>
            <a:r>
              <a:rPr lang="nl-NL" dirty="0"/>
              <a:t>Derde niveau</a:t>
            </a:r>
          </a:p>
          <a:p>
            <a:pPr lvl="3"/>
            <a:r>
              <a:rPr lang="nl-NL" dirty="0"/>
              <a:t>Vierde niveau</a:t>
            </a:r>
          </a:p>
          <a:p>
            <a:pPr lvl="4"/>
            <a:r>
              <a:rPr lang="nl-NL" dirty="0"/>
              <a:t>Vijfde niveau</a:t>
            </a:r>
          </a:p>
        </p:txBody>
      </p:sp>
      <p:sp>
        <p:nvSpPr>
          <p:cNvPr id="4" name="Tijdelijke aanduiding voor datum 3"/>
          <p:cNvSpPr>
            <a:spLocks noGrp="1"/>
          </p:cNvSpPr>
          <p:nvPr>
            <p:ph type="dt" sz="half" idx="10"/>
          </p:nvPr>
        </p:nvSpPr>
        <p:spPr/>
        <p:txBody>
          <a:bodyPr/>
          <a:lstStyle/>
          <a:p>
            <a:fld id="{7934C9D6-8561-4931-805A-350020F42A87}" type="datetime1">
              <a:rPr lang="nl-NL" smtClean="0"/>
              <a:t>23-11-2017</a:t>
            </a:fld>
            <a:endParaRPr lang="nl-NL" dirty="0"/>
          </a:p>
        </p:txBody>
      </p:sp>
      <p:sp>
        <p:nvSpPr>
          <p:cNvPr id="5" name="Tijdelijke aanduiding voor dianummer 4"/>
          <p:cNvSpPr>
            <a:spLocks noGrp="1"/>
          </p:cNvSpPr>
          <p:nvPr>
            <p:ph type="sldNum" sz="quarter" idx="11"/>
          </p:nvPr>
        </p:nvSpPr>
        <p:spPr/>
        <p:txBody>
          <a:bodyPr/>
          <a:lstStyle/>
          <a:p>
            <a:fld id="{CAF61F08-5B5D-4F5B-9F92-8A0E73C5D006}" type="slidenum">
              <a:rPr lang="nl-NL" smtClean="0"/>
              <a:t>‹nr.›</a:t>
            </a:fld>
            <a:endParaRPr lang="nl-NL"/>
          </a:p>
        </p:txBody>
      </p:sp>
      <p:sp>
        <p:nvSpPr>
          <p:cNvPr id="6" name="Tijdelijke aanduiding voor voettekst 5"/>
          <p:cNvSpPr>
            <a:spLocks noGrp="1"/>
          </p:cNvSpPr>
          <p:nvPr>
            <p:ph type="ftr" sz="quarter" idx="12"/>
          </p:nvPr>
        </p:nvSpPr>
        <p:spPr/>
        <p:txBody>
          <a:bodyPr/>
          <a:lstStyle/>
          <a:p>
            <a:endParaRPr lang="nl-NL"/>
          </a:p>
        </p:txBody>
      </p:sp>
      <p:sp>
        <p:nvSpPr>
          <p:cNvPr id="7" name="Vrije vorm 6"/>
          <p:cNvSpPr/>
          <p:nvPr userDrawn="1"/>
        </p:nvSpPr>
        <p:spPr>
          <a:xfrm rot="10800000">
            <a:off x="-418046" y="-531506"/>
            <a:ext cx="9130575" cy="1800230"/>
          </a:xfrm>
          <a:custGeom>
            <a:avLst/>
            <a:gdLst>
              <a:gd name="connsiteX0" fmla="*/ 0 w 9361196"/>
              <a:gd name="connsiteY0" fmla="*/ 785341 h 2700345"/>
              <a:gd name="connsiteX1" fmla="*/ 230022 w 9361196"/>
              <a:gd name="connsiteY1" fmla="*/ 230021 h 2700345"/>
              <a:gd name="connsiteX2" fmla="*/ 785343 w 9361196"/>
              <a:gd name="connsiteY2" fmla="*/ 1 h 2700345"/>
              <a:gd name="connsiteX3" fmla="*/ 8575855 w 9361196"/>
              <a:gd name="connsiteY3" fmla="*/ 0 h 2700345"/>
              <a:gd name="connsiteX4" fmla="*/ 9131175 w 9361196"/>
              <a:gd name="connsiteY4" fmla="*/ 230022 h 2700345"/>
              <a:gd name="connsiteX5" fmla="*/ 9361195 w 9361196"/>
              <a:gd name="connsiteY5" fmla="*/ 785343 h 2700345"/>
              <a:gd name="connsiteX6" fmla="*/ 9361196 w 9361196"/>
              <a:gd name="connsiteY6" fmla="*/ 1915004 h 2700345"/>
              <a:gd name="connsiteX7" fmla="*/ 9131175 w 9361196"/>
              <a:gd name="connsiteY7" fmla="*/ 2470324 h 2700345"/>
              <a:gd name="connsiteX8" fmla="*/ 8575855 w 9361196"/>
              <a:gd name="connsiteY8" fmla="*/ 2700345 h 2700345"/>
              <a:gd name="connsiteX9" fmla="*/ 785341 w 9361196"/>
              <a:gd name="connsiteY9" fmla="*/ 2700345 h 2700345"/>
              <a:gd name="connsiteX10" fmla="*/ 230021 w 9361196"/>
              <a:gd name="connsiteY10" fmla="*/ 2470323 h 2700345"/>
              <a:gd name="connsiteX11" fmla="*/ 0 w 9361196"/>
              <a:gd name="connsiteY11" fmla="*/ 1915003 h 2700345"/>
              <a:gd name="connsiteX12" fmla="*/ 0 w 9361196"/>
              <a:gd name="connsiteY12" fmla="*/ 785341 h 2700345"/>
              <a:gd name="connsiteX0" fmla="*/ 643968 w 10005164"/>
              <a:gd name="connsiteY0" fmla="*/ 785341 h 2700345"/>
              <a:gd name="connsiteX1" fmla="*/ 873990 w 10005164"/>
              <a:gd name="connsiteY1" fmla="*/ 230021 h 2700345"/>
              <a:gd name="connsiteX2" fmla="*/ 1429311 w 10005164"/>
              <a:gd name="connsiteY2" fmla="*/ 1 h 2700345"/>
              <a:gd name="connsiteX3" fmla="*/ 9219823 w 10005164"/>
              <a:gd name="connsiteY3" fmla="*/ 0 h 2700345"/>
              <a:gd name="connsiteX4" fmla="*/ 9775143 w 10005164"/>
              <a:gd name="connsiteY4" fmla="*/ 230022 h 2700345"/>
              <a:gd name="connsiteX5" fmla="*/ 10005163 w 10005164"/>
              <a:gd name="connsiteY5" fmla="*/ 785343 h 2700345"/>
              <a:gd name="connsiteX6" fmla="*/ 10005164 w 10005164"/>
              <a:gd name="connsiteY6" fmla="*/ 1915004 h 2700345"/>
              <a:gd name="connsiteX7" fmla="*/ 9775143 w 10005164"/>
              <a:gd name="connsiteY7" fmla="*/ 2470324 h 2700345"/>
              <a:gd name="connsiteX8" fmla="*/ 9219823 w 10005164"/>
              <a:gd name="connsiteY8" fmla="*/ 2700345 h 2700345"/>
              <a:gd name="connsiteX9" fmla="*/ 1429309 w 10005164"/>
              <a:gd name="connsiteY9" fmla="*/ 2700345 h 2700345"/>
              <a:gd name="connsiteX10" fmla="*/ 643968 w 10005164"/>
              <a:gd name="connsiteY10" fmla="*/ 1915003 h 2700345"/>
              <a:gd name="connsiteX11" fmla="*/ 643968 w 10005164"/>
              <a:gd name="connsiteY11" fmla="*/ 785341 h 2700345"/>
              <a:gd name="connsiteX0" fmla="*/ 643968 w 10005164"/>
              <a:gd name="connsiteY0" fmla="*/ 1915003 h 2700345"/>
              <a:gd name="connsiteX1" fmla="*/ 643968 w 10005164"/>
              <a:gd name="connsiteY1" fmla="*/ 785341 h 2700345"/>
              <a:gd name="connsiteX2" fmla="*/ 873990 w 10005164"/>
              <a:gd name="connsiteY2" fmla="*/ 230021 h 2700345"/>
              <a:gd name="connsiteX3" fmla="*/ 1429311 w 10005164"/>
              <a:gd name="connsiteY3" fmla="*/ 1 h 2700345"/>
              <a:gd name="connsiteX4" fmla="*/ 9219823 w 10005164"/>
              <a:gd name="connsiteY4" fmla="*/ 0 h 2700345"/>
              <a:gd name="connsiteX5" fmla="*/ 9775143 w 10005164"/>
              <a:gd name="connsiteY5" fmla="*/ 230022 h 2700345"/>
              <a:gd name="connsiteX6" fmla="*/ 10005163 w 10005164"/>
              <a:gd name="connsiteY6" fmla="*/ 785343 h 2700345"/>
              <a:gd name="connsiteX7" fmla="*/ 10005164 w 10005164"/>
              <a:gd name="connsiteY7" fmla="*/ 1915004 h 2700345"/>
              <a:gd name="connsiteX8" fmla="*/ 9775143 w 10005164"/>
              <a:gd name="connsiteY8" fmla="*/ 2470324 h 2700345"/>
              <a:gd name="connsiteX9" fmla="*/ 9219823 w 10005164"/>
              <a:gd name="connsiteY9" fmla="*/ 2700345 h 2700345"/>
              <a:gd name="connsiteX10" fmla="*/ 1429309 w 10005164"/>
              <a:gd name="connsiteY10" fmla="*/ 2700345 h 2700345"/>
              <a:gd name="connsiteX11" fmla="*/ 735408 w 10005164"/>
              <a:gd name="connsiteY11" fmla="*/ 2006443 h 2700345"/>
              <a:gd name="connsiteX0" fmla="*/ 0 w 9361196"/>
              <a:gd name="connsiteY0" fmla="*/ 1915003 h 2700345"/>
              <a:gd name="connsiteX1" fmla="*/ 0 w 9361196"/>
              <a:gd name="connsiteY1" fmla="*/ 785341 h 2700345"/>
              <a:gd name="connsiteX2" fmla="*/ 230022 w 9361196"/>
              <a:gd name="connsiteY2" fmla="*/ 230021 h 2700345"/>
              <a:gd name="connsiteX3" fmla="*/ 785343 w 9361196"/>
              <a:gd name="connsiteY3" fmla="*/ 1 h 2700345"/>
              <a:gd name="connsiteX4" fmla="*/ 8575855 w 9361196"/>
              <a:gd name="connsiteY4" fmla="*/ 0 h 2700345"/>
              <a:gd name="connsiteX5" fmla="*/ 9131175 w 9361196"/>
              <a:gd name="connsiteY5" fmla="*/ 230022 h 2700345"/>
              <a:gd name="connsiteX6" fmla="*/ 9361195 w 9361196"/>
              <a:gd name="connsiteY6" fmla="*/ 785343 h 2700345"/>
              <a:gd name="connsiteX7" fmla="*/ 9361196 w 9361196"/>
              <a:gd name="connsiteY7" fmla="*/ 1915004 h 2700345"/>
              <a:gd name="connsiteX8" fmla="*/ 9131175 w 9361196"/>
              <a:gd name="connsiteY8" fmla="*/ 2470324 h 2700345"/>
              <a:gd name="connsiteX9" fmla="*/ 8575855 w 9361196"/>
              <a:gd name="connsiteY9" fmla="*/ 2700345 h 2700345"/>
              <a:gd name="connsiteX10" fmla="*/ 785341 w 9361196"/>
              <a:gd name="connsiteY10" fmla="*/ 2700345 h 2700345"/>
              <a:gd name="connsiteX0" fmla="*/ 0 w 9361196"/>
              <a:gd name="connsiteY0" fmla="*/ 1915003 h 2700345"/>
              <a:gd name="connsiteX1" fmla="*/ 0 w 9361196"/>
              <a:gd name="connsiteY1" fmla="*/ 785341 h 2700345"/>
              <a:gd name="connsiteX2" fmla="*/ 230022 w 9361196"/>
              <a:gd name="connsiteY2" fmla="*/ 230021 h 2700345"/>
              <a:gd name="connsiteX3" fmla="*/ 785343 w 9361196"/>
              <a:gd name="connsiteY3" fmla="*/ 1 h 2700345"/>
              <a:gd name="connsiteX4" fmla="*/ 8575855 w 9361196"/>
              <a:gd name="connsiteY4" fmla="*/ 0 h 2700345"/>
              <a:gd name="connsiteX5" fmla="*/ 9131175 w 9361196"/>
              <a:gd name="connsiteY5" fmla="*/ 230022 h 2700345"/>
              <a:gd name="connsiteX6" fmla="*/ 9361195 w 9361196"/>
              <a:gd name="connsiteY6" fmla="*/ 785343 h 2700345"/>
              <a:gd name="connsiteX7" fmla="*/ 9361196 w 9361196"/>
              <a:gd name="connsiteY7" fmla="*/ 1915004 h 2700345"/>
              <a:gd name="connsiteX8" fmla="*/ 9131175 w 9361196"/>
              <a:gd name="connsiteY8" fmla="*/ 2470324 h 2700345"/>
              <a:gd name="connsiteX9" fmla="*/ 8575855 w 9361196"/>
              <a:gd name="connsiteY9" fmla="*/ 2700345 h 2700345"/>
              <a:gd name="connsiteX0" fmla="*/ 0 w 9361196"/>
              <a:gd name="connsiteY0" fmla="*/ 1915003 h 2470324"/>
              <a:gd name="connsiteX1" fmla="*/ 0 w 9361196"/>
              <a:gd name="connsiteY1" fmla="*/ 785341 h 2470324"/>
              <a:gd name="connsiteX2" fmla="*/ 230022 w 9361196"/>
              <a:gd name="connsiteY2" fmla="*/ 230021 h 2470324"/>
              <a:gd name="connsiteX3" fmla="*/ 785343 w 9361196"/>
              <a:gd name="connsiteY3" fmla="*/ 1 h 2470324"/>
              <a:gd name="connsiteX4" fmla="*/ 8575855 w 9361196"/>
              <a:gd name="connsiteY4" fmla="*/ 0 h 2470324"/>
              <a:gd name="connsiteX5" fmla="*/ 9131175 w 9361196"/>
              <a:gd name="connsiteY5" fmla="*/ 230022 h 2470324"/>
              <a:gd name="connsiteX6" fmla="*/ 9361195 w 9361196"/>
              <a:gd name="connsiteY6" fmla="*/ 785343 h 2470324"/>
              <a:gd name="connsiteX7" fmla="*/ 9361196 w 9361196"/>
              <a:gd name="connsiteY7" fmla="*/ 1915004 h 2470324"/>
              <a:gd name="connsiteX8" fmla="*/ 9131175 w 9361196"/>
              <a:gd name="connsiteY8" fmla="*/ 2470324 h 2470324"/>
              <a:gd name="connsiteX0" fmla="*/ 0 w 9361196"/>
              <a:gd name="connsiteY0" fmla="*/ 1915003 h 1915004"/>
              <a:gd name="connsiteX1" fmla="*/ 0 w 9361196"/>
              <a:gd name="connsiteY1" fmla="*/ 785341 h 1915004"/>
              <a:gd name="connsiteX2" fmla="*/ 230022 w 9361196"/>
              <a:gd name="connsiteY2" fmla="*/ 230021 h 1915004"/>
              <a:gd name="connsiteX3" fmla="*/ 785343 w 9361196"/>
              <a:gd name="connsiteY3" fmla="*/ 1 h 1915004"/>
              <a:gd name="connsiteX4" fmla="*/ 8575855 w 9361196"/>
              <a:gd name="connsiteY4" fmla="*/ 0 h 1915004"/>
              <a:gd name="connsiteX5" fmla="*/ 9131175 w 9361196"/>
              <a:gd name="connsiteY5" fmla="*/ 230022 h 1915004"/>
              <a:gd name="connsiteX6" fmla="*/ 9361195 w 9361196"/>
              <a:gd name="connsiteY6" fmla="*/ 785343 h 1915004"/>
              <a:gd name="connsiteX7" fmla="*/ 9361196 w 9361196"/>
              <a:gd name="connsiteY7" fmla="*/ 1915004 h 1915004"/>
              <a:gd name="connsiteX0" fmla="*/ 0 w 9361196"/>
              <a:gd name="connsiteY0" fmla="*/ 1915003 h 1915003"/>
              <a:gd name="connsiteX1" fmla="*/ 0 w 9361196"/>
              <a:gd name="connsiteY1" fmla="*/ 785341 h 1915003"/>
              <a:gd name="connsiteX2" fmla="*/ 230022 w 9361196"/>
              <a:gd name="connsiteY2" fmla="*/ 230021 h 1915003"/>
              <a:gd name="connsiteX3" fmla="*/ 785343 w 9361196"/>
              <a:gd name="connsiteY3" fmla="*/ 1 h 1915003"/>
              <a:gd name="connsiteX4" fmla="*/ 8575855 w 9361196"/>
              <a:gd name="connsiteY4" fmla="*/ 0 h 1915003"/>
              <a:gd name="connsiteX5" fmla="*/ 9131175 w 9361196"/>
              <a:gd name="connsiteY5" fmla="*/ 230022 h 1915003"/>
              <a:gd name="connsiteX6" fmla="*/ 9361195 w 9361196"/>
              <a:gd name="connsiteY6" fmla="*/ 785343 h 1915003"/>
              <a:gd name="connsiteX0" fmla="*/ 0 w 9131175"/>
              <a:gd name="connsiteY0" fmla="*/ 1915003 h 1915003"/>
              <a:gd name="connsiteX1" fmla="*/ 0 w 9131175"/>
              <a:gd name="connsiteY1" fmla="*/ 785341 h 1915003"/>
              <a:gd name="connsiteX2" fmla="*/ 230022 w 9131175"/>
              <a:gd name="connsiteY2" fmla="*/ 230021 h 1915003"/>
              <a:gd name="connsiteX3" fmla="*/ 785343 w 9131175"/>
              <a:gd name="connsiteY3" fmla="*/ 1 h 1915003"/>
              <a:gd name="connsiteX4" fmla="*/ 8575855 w 9131175"/>
              <a:gd name="connsiteY4" fmla="*/ 0 h 1915003"/>
              <a:gd name="connsiteX5" fmla="*/ 9131175 w 9131175"/>
              <a:gd name="connsiteY5" fmla="*/ 230022 h 1915003"/>
              <a:gd name="connsiteX0" fmla="*/ 0 w 8575855"/>
              <a:gd name="connsiteY0" fmla="*/ 1915003 h 1915003"/>
              <a:gd name="connsiteX1" fmla="*/ 0 w 8575855"/>
              <a:gd name="connsiteY1" fmla="*/ 785341 h 1915003"/>
              <a:gd name="connsiteX2" fmla="*/ 230022 w 8575855"/>
              <a:gd name="connsiteY2" fmla="*/ 230021 h 1915003"/>
              <a:gd name="connsiteX3" fmla="*/ 785343 w 8575855"/>
              <a:gd name="connsiteY3" fmla="*/ 1 h 1915003"/>
              <a:gd name="connsiteX4" fmla="*/ 8575855 w 8575855"/>
              <a:gd name="connsiteY4" fmla="*/ 0 h 1915003"/>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173685 h 2173685"/>
              <a:gd name="connsiteX1" fmla="*/ 0 w 9130575"/>
              <a:gd name="connsiteY1" fmla="*/ 1044023 h 2173685"/>
              <a:gd name="connsiteX2" fmla="*/ 230022 w 9130575"/>
              <a:gd name="connsiteY2" fmla="*/ 488703 h 2173685"/>
              <a:gd name="connsiteX3" fmla="*/ 785343 w 9130575"/>
              <a:gd name="connsiteY3" fmla="*/ 258683 h 2173685"/>
              <a:gd name="connsiteX4" fmla="*/ 9130575 w 9130575"/>
              <a:gd name="connsiteY4" fmla="*/ 248999 h 2173685"/>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521310 h 2521310"/>
              <a:gd name="connsiteX1" fmla="*/ 0 w 9130575"/>
              <a:gd name="connsiteY1" fmla="*/ 1391648 h 2521310"/>
              <a:gd name="connsiteX2" fmla="*/ 230022 w 9130575"/>
              <a:gd name="connsiteY2" fmla="*/ 836328 h 2521310"/>
              <a:gd name="connsiteX3" fmla="*/ 785343 w 9130575"/>
              <a:gd name="connsiteY3" fmla="*/ 606308 h 2521310"/>
              <a:gd name="connsiteX4" fmla="*/ 9130575 w 9130575"/>
              <a:gd name="connsiteY4" fmla="*/ 596624 h 2521310"/>
              <a:gd name="connsiteX0" fmla="*/ 0 w 9130587"/>
              <a:gd name="connsiteY0" fmla="*/ 1924686 h 1924686"/>
              <a:gd name="connsiteX1" fmla="*/ 0 w 9130587"/>
              <a:gd name="connsiteY1" fmla="*/ 795024 h 1924686"/>
              <a:gd name="connsiteX2" fmla="*/ 230022 w 9130587"/>
              <a:gd name="connsiteY2" fmla="*/ 239704 h 1924686"/>
              <a:gd name="connsiteX3" fmla="*/ 785343 w 9130587"/>
              <a:gd name="connsiteY3" fmla="*/ 9684 h 1924686"/>
              <a:gd name="connsiteX4" fmla="*/ 9130575 w 9130587"/>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30575" h="1924686">
                <a:moveTo>
                  <a:pt x="0" y="1924686"/>
                </a:moveTo>
                <a:lnTo>
                  <a:pt x="0" y="795024"/>
                </a:lnTo>
                <a:cubicBezTo>
                  <a:pt x="0" y="586739"/>
                  <a:pt x="82742" y="386984"/>
                  <a:pt x="230022" y="239704"/>
                </a:cubicBezTo>
                <a:cubicBezTo>
                  <a:pt x="377302" y="92424"/>
                  <a:pt x="577057" y="9683"/>
                  <a:pt x="785343" y="9684"/>
                </a:cubicBezTo>
                <a:lnTo>
                  <a:pt x="9130575" y="0"/>
                </a:lnTo>
              </a:path>
            </a:pathLst>
          </a:custGeom>
          <a:noFill/>
          <a:ln w="127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pic>
        <p:nvPicPr>
          <p:cNvPr id="9" name="Afbeelding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72000" y="6373587"/>
            <a:ext cx="1457555" cy="360000"/>
          </a:xfrm>
          <a:prstGeom prst="rect">
            <a:avLst/>
          </a:prstGeom>
        </p:spPr>
      </p:pic>
    </p:spTree>
    <p:extLst>
      <p:ext uri="{BB962C8B-B14F-4D97-AF65-F5344CB8AC3E}">
        <p14:creationId xmlns:p14="http://schemas.microsoft.com/office/powerpoint/2010/main" val="2817553888"/>
      </p:ext>
    </p:extLst>
  </p:cSld>
  <p:clrMapOvr>
    <a:masterClrMapping/>
  </p:clrMapOvr>
  <p:transition>
    <p:fad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Klik om de stijl te bewerken</a:t>
            </a:r>
          </a:p>
        </p:txBody>
      </p:sp>
      <p:sp>
        <p:nvSpPr>
          <p:cNvPr id="3" name="Tijdelijke aanduiding voor inhoud 2"/>
          <p:cNvSpPr>
            <a:spLocks noGrp="1" noChangeAspect="1"/>
          </p:cNvSpPr>
          <p:nvPr>
            <p:ph sz="half" idx="1"/>
          </p:nvPr>
        </p:nvSpPr>
        <p:spPr>
          <a:xfrm>
            <a:off x="431472" y="1448747"/>
            <a:ext cx="3960506" cy="4680598"/>
          </a:xfrm>
        </p:spPr>
        <p:txBody>
          <a:bodyPr>
            <a:normAutofit/>
          </a:bodyPr>
          <a:lstStyle>
            <a:lvl1pPr>
              <a:defRPr sz="2400"/>
            </a:lvl1pPr>
            <a:lvl2pPr>
              <a:defRPr sz="2400"/>
            </a:lvl2pPr>
            <a:lvl3pPr>
              <a:defRPr sz="2400"/>
            </a:lvl3pPr>
            <a:lvl4pPr>
              <a:defRPr sz="2400"/>
            </a:lvl4pPr>
            <a:lvl5pPr>
              <a:defRPr sz="2400"/>
            </a:lvl5pPr>
            <a:lvl6pPr>
              <a:defRPr sz="1800"/>
            </a:lvl6pPr>
            <a:lvl7pPr>
              <a:defRPr sz="1800"/>
            </a:lvl7pPr>
            <a:lvl8pPr>
              <a:defRPr sz="1800"/>
            </a:lvl8pPr>
            <a:lvl9pPr>
              <a:defRPr sz="1800"/>
            </a:lvl9pPr>
          </a:lstStyle>
          <a:p>
            <a:pPr lvl="0"/>
            <a:r>
              <a:rPr lang="nl-NL" dirty="0"/>
              <a:t>Klik om de modelstijlen te bewerken</a:t>
            </a:r>
          </a:p>
          <a:p>
            <a:pPr lvl="1"/>
            <a:r>
              <a:rPr lang="nl-NL" dirty="0"/>
              <a:t>Tweede niveau</a:t>
            </a:r>
          </a:p>
          <a:p>
            <a:pPr lvl="2"/>
            <a:r>
              <a:rPr lang="nl-NL" dirty="0"/>
              <a:t>Derde niveau</a:t>
            </a:r>
          </a:p>
          <a:p>
            <a:pPr lvl="3"/>
            <a:r>
              <a:rPr lang="nl-NL" dirty="0"/>
              <a:t>Vierde niveau</a:t>
            </a:r>
          </a:p>
          <a:p>
            <a:pPr lvl="4"/>
            <a:r>
              <a:rPr lang="nl-NL" dirty="0"/>
              <a:t>Vijfde niveau</a:t>
            </a:r>
          </a:p>
        </p:txBody>
      </p:sp>
      <p:sp>
        <p:nvSpPr>
          <p:cNvPr id="4" name="Tijdelijke aanduiding voor inhoud 3"/>
          <p:cNvSpPr>
            <a:spLocks noGrp="1" noChangeAspect="1"/>
          </p:cNvSpPr>
          <p:nvPr>
            <p:ph sz="half" idx="2"/>
          </p:nvPr>
        </p:nvSpPr>
        <p:spPr>
          <a:xfrm>
            <a:off x="4752022" y="1448747"/>
            <a:ext cx="3960507" cy="4680598"/>
          </a:xfrm>
        </p:spPr>
        <p:txBody>
          <a:bodyPr>
            <a:normAutofit/>
          </a:bodyPr>
          <a:lstStyle>
            <a:lvl1pPr>
              <a:defRPr sz="2400"/>
            </a:lvl1pPr>
            <a:lvl2pPr>
              <a:defRPr sz="2400"/>
            </a:lvl2pPr>
            <a:lvl3pPr>
              <a:defRPr sz="2400"/>
            </a:lvl3pPr>
            <a:lvl4pPr>
              <a:defRPr sz="2400"/>
            </a:lvl4pPr>
            <a:lvl5pPr>
              <a:defRPr sz="2400"/>
            </a:lvl5pPr>
            <a:lvl6pPr>
              <a:defRPr sz="1800"/>
            </a:lvl6pPr>
            <a:lvl7pPr>
              <a:defRPr sz="1800"/>
            </a:lvl7pPr>
            <a:lvl8pPr>
              <a:defRPr sz="1800"/>
            </a:lvl8pPr>
            <a:lvl9pPr>
              <a:defRPr sz="1800"/>
            </a:lvl9pPr>
          </a:lstStyle>
          <a:p>
            <a:pPr lvl="0"/>
            <a:r>
              <a:rPr lang="nl-NL" dirty="0"/>
              <a:t>Klik om de modelstijlen te bewerken</a:t>
            </a:r>
          </a:p>
          <a:p>
            <a:pPr lvl="1"/>
            <a:r>
              <a:rPr lang="nl-NL" dirty="0"/>
              <a:t>Tweede niveau</a:t>
            </a:r>
          </a:p>
          <a:p>
            <a:pPr lvl="2"/>
            <a:r>
              <a:rPr lang="nl-NL" dirty="0"/>
              <a:t>Derde niveau</a:t>
            </a:r>
          </a:p>
          <a:p>
            <a:pPr lvl="3"/>
            <a:r>
              <a:rPr lang="nl-NL" dirty="0"/>
              <a:t>Vierde niveau</a:t>
            </a:r>
          </a:p>
          <a:p>
            <a:pPr lvl="4"/>
            <a:r>
              <a:rPr lang="nl-NL" dirty="0"/>
              <a:t>Vijfde niveau</a:t>
            </a:r>
          </a:p>
        </p:txBody>
      </p:sp>
      <p:sp>
        <p:nvSpPr>
          <p:cNvPr id="5" name="Tijdelijke aanduiding voor datum 4"/>
          <p:cNvSpPr>
            <a:spLocks noGrp="1"/>
          </p:cNvSpPr>
          <p:nvPr>
            <p:ph type="dt" sz="half" idx="10"/>
          </p:nvPr>
        </p:nvSpPr>
        <p:spPr/>
        <p:txBody>
          <a:bodyPr/>
          <a:lstStyle/>
          <a:p>
            <a:fld id="{2CE20FD2-1B87-4669-8662-29034EF5DEBA}" type="datetime1">
              <a:rPr lang="nl-NL" smtClean="0"/>
              <a:t>23-11-2017</a:t>
            </a:fld>
            <a:endParaRPr lang="nl-NL" dirty="0"/>
          </a:p>
        </p:txBody>
      </p:sp>
      <p:sp>
        <p:nvSpPr>
          <p:cNvPr id="6" name="Tijdelijke aanduiding voor dianummer 5"/>
          <p:cNvSpPr>
            <a:spLocks noGrp="1"/>
          </p:cNvSpPr>
          <p:nvPr>
            <p:ph type="sldNum" sz="quarter" idx="11"/>
          </p:nvPr>
        </p:nvSpPr>
        <p:spPr/>
        <p:txBody>
          <a:bodyPr/>
          <a:lstStyle/>
          <a:p>
            <a:fld id="{CAF61F08-5B5D-4F5B-9F92-8A0E73C5D006}" type="slidenum">
              <a:rPr lang="nl-NL" smtClean="0"/>
              <a:t>‹nr.›</a:t>
            </a:fld>
            <a:endParaRPr lang="nl-NL"/>
          </a:p>
        </p:txBody>
      </p:sp>
      <p:sp>
        <p:nvSpPr>
          <p:cNvPr id="7" name="Tijdelijke aanduiding voor voettekst 6"/>
          <p:cNvSpPr>
            <a:spLocks noGrp="1"/>
          </p:cNvSpPr>
          <p:nvPr>
            <p:ph type="ftr" sz="quarter" idx="12"/>
          </p:nvPr>
        </p:nvSpPr>
        <p:spPr/>
        <p:txBody>
          <a:bodyPr/>
          <a:lstStyle/>
          <a:p>
            <a:endParaRPr lang="nl-NL"/>
          </a:p>
        </p:txBody>
      </p:sp>
      <p:sp>
        <p:nvSpPr>
          <p:cNvPr id="8" name="Vrije vorm 7"/>
          <p:cNvSpPr/>
          <p:nvPr userDrawn="1"/>
        </p:nvSpPr>
        <p:spPr>
          <a:xfrm rot="10800000">
            <a:off x="-418046" y="-531506"/>
            <a:ext cx="9130575" cy="1800230"/>
          </a:xfrm>
          <a:custGeom>
            <a:avLst/>
            <a:gdLst>
              <a:gd name="connsiteX0" fmla="*/ 0 w 9361196"/>
              <a:gd name="connsiteY0" fmla="*/ 785341 h 2700345"/>
              <a:gd name="connsiteX1" fmla="*/ 230022 w 9361196"/>
              <a:gd name="connsiteY1" fmla="*/ 230021 h 2700345"/>
              <a:gd name="connsiteX2" fmla="*/ 785343 w 9361196"/>
              <a:gd name="connsiteY2" fmla="*/ 1 h 2700345"/>
              <a:gd name="connsiteX3" fmla="*/ 8575855 w 9361196"/>
              <a:gd name="connsiteY3" fmla="*/ 0 h 2700345"/>
              <a:gd name="connsiteX4" fmla="*/ 9131175 w 9361196"/>
              <a:gd name="connsiteY4" fmla="*/ 230022 h 2700345"/>
              <a:gd name="connsiteX5" fmla="*/ 9361195 w 9361196"/>
              <a:gd name="connsiteY5" fmla="*/ 785343 h 2700345"/>
              <a:gd name="connsiteX6" fmla="*/ 9361196 w 9361196"/>
              <a:gd name="connsiteY6" fmla="*/ 1915004 h 2700345"/>
              <a:gd name="connsiteX7" fmla="*/ 9131175 w 9361196"/>
              <a:gd name="connsiteY7" fmla="*/ 2470324 h 2700345"/>
              <a:gd name="connsiteX8" fmla="*/ 8575855 w 9361196"/>
              <a:gd name="connsiteY8" fmla="*/ 2700345 h 2700345"/>
              <a:gd name="connsiteX9" fmla="*/ 785341 w 9361196"/>
              <a:gd name="connsiteY9" fmla="*/ 2700345 h 2700345"/>
              <a:gd name="connsiteX10" fmla="*/ 230021 w 9361196"/>
              <a:gd name="connsiteY10" fmla="*/ 2470323 h 2700345"/>
              <a:gd name="connsiteX11" fmla="*/ 0 w 9361196"/>
              <a:gd name="connsiteY11" fmla="*/ 1915003 h 2700345"/>
              <a:gd name="connsiteX12" fmla="*/ 0 w 9361196"/>
              <a:gd name="connsiteY12" fmla="*/ 785341 h 2700345"/>
              <a:gd name="connsiteX0" fmla="*/ 643968 w 10005164"/>
              <a:gd name="connsiteY0" fmla="*/ 785341 h 2700345"/>
              <a:gd name="connsiteX1" fmla="*/ 873990 w 10005164"/>
              <a:gd name="connsiteY1" fmla="*/ 230021 h 2700345"/>
              <a:gd name="connsiteX2" fmla="*/ 1429311 w 10005164"/>
              <a:gd name="connsiteY2" fmla="*/ 1 h 2700345"/>
              <a:gd name="connsiteX3" fmla="*/ 9219823 w 10005164"/>
              <a:gd name="connsiteY3" fmla="*/ 0 h 2700345"/>
              <a:gd name="connsiteX4" fmla="*/ 9775143 w 10005164"/>
              <a:gd name="connsiteY4" fmla="*/ 230022 h 2700345"/>
              <a:gd name="connsiteX5" fmla="*/ 10005163 w 10005164"/>
              <a:gd name="connsiteY5" fmla="*/ 785343 h 2700345"/>
              <a:gd name="connsiteX6" fmla="*/ 10005164 w 10005164"/>
              <a:gd name="connsiteY6" fmla="*/ 1915004 h 2700345"/>
              <a:gd name="connsiteX7" fmla="*/ 9775143 w 10005164"/>
              <a:gd name="connsiteY7" fmla="*/ 2470324 h 2700345"/>
              <a:gd name="connsiteX8" fmla="*/ 9219823 w 10005164"/>
              <a:gd name="connsiteY8" fmla="*/ 2700345 h 2700345"/>
              <a:gd name="connsiteX9" fmla="*/ 1429309 w 10005164"/>
              <a:gd name="connsiteY9" fmla="*/ 2700345 h 2700345"/>
              <a:gd name="connsiteX10" fmla="*/ 643968 w 10005164"/>
              <a:gd name="connsiteY10" fmla="*/ 1915003 h 2700345"/>
              <a:gd name="connsiteX11" fmla="*/ 643968 w 10005164"/>
              <a:gd name="connsiteY11" fmla="*/ 785341 h 2700345"/>
              <a:gd name="connsiteX0" fmla="*/ 643968 w 10005164"/>
              <a:gd name="connsiteY0" fmla="*/ 1915003 h 2700345"/>
              <a:gd name="connsiteX1" fmla="*/ 643968 w 10005164"/>
              <a:gd name="connsiteY1" fmla="*/ 785341 h 2700345"/>
              <a:gd name="connsiteX2" fmla="*/ 873990 w 10005164"/>
              <a:gd name="connsiteY2" fmla="*/ 230021 h 2700345"/>
              <a:gd name="connsiteX3" fmla="*/ 1429311 w 10005164"/>
              <a:gd name="connsiteY3" fmla="*/ 1 h 2700345"/>
              <a:gd name="connsiteX4" fmla="*/ 9219823 w 10005164"/>
              <a:gd name="connsiteY4" fmla="*/ 0 h 2700345"/>
              <a:gd name="connsiteX5" fmla="*/ 9775143 w 10005164"/>
              <a:gd name="connsiteY5" fmla="*/ 230022 h 2700345"/>
              <a:gd name="connsiteX6" fmla="*/ 10005163 w 10005164"/>
              <a:gd name="connsiteY6" fmla="*/ 785343 h 2700345"/>
              <a:gd name="connsiteX7" fmla="*/ 10005164 w 10005164"/>
              <a:gd name="connsiteY7" fmla="*/ 1915004 h 2700345"/>
              <a:gd name="connsiteX8" fmla="*/ 9775143 w 10005164"/>
              <a:gd name="connsiteY8" fmla="*/ 2470324 h 2700345"/>
              <a:gd name="connsiteX9" fmla="*/ 9219823 w 10005164"/>
              <a:gd name="connsiteY9" fmla="*/ 2700345 h 2700345"/>
              <a:gd name="connsiteX10" fmla="*/ 1429309 w 10005164"/>
              <a:gd name="connsiteY10" fmla="*/ 2700345 h 2700345"/>
              <a:gd name="connsiteX11" fmla="*/ 735408 w 10005164"/>
              <a:gd name="connsiteY11" fmla="*/ 2006443 h 2700345"/>
              <a:gd name="connsiteX0" fmla="*/ 0 w 9361196"/>
              <a:gd name="connsiteY0" fmla="*/ 1915003 h 2700345"/>
              <a:gd name="connsiteX1" fmla="*/ 0 w 9361196"/>
              <a:gd name="connsiteY1" fmla="*/ 785341 h 2700345"/>
              <a:gd name="connsiteX2" fmla="*/ 230022 w 9361196"/>
              <a:gd name="connsiteY2" fmla="*/ 230021 h 2700345"/>
              <a:gd name="connsiteX3" fmla="*/ 785343 w 9361196"/>
              <a:gd name="connsiteY3" fmla="*/ 1 h 2700345"/>
              <a:gd name="connsiteX4" fmla="*/ 8575855 w 9361196"/>
              <a:gd name="connsiteY4" fmla="*/ 0 h 2700345"/>
              <a:gd name="connsiteX5" fmla="*/ 9131175 w 9361196"/>
              <a:gd name="connsiteY5" fmla="*/ 230022 h 2700345"/>
              <a:gd name="connsiteX6" fmla="*/ 9361195 w 9361196"/>
              <a:gd name="connsiteY6" fmla="*/ 785343 h 2700345"/>
              <a:gd name="connsiteX7" fmla="*/ 9361196 w 9361196"/>
              <a:gd name="connsiteY7" fmla="*/ 1915004 h 2700345"/>
              <a:gd name="connsiteX8" fmla="*/ 9131175 w 9361196"/>
              <a:gd name="connsiteY8" fmla="*/ 2470324 h 2700345"/>
              <a:gd name="connsiteX9" fmla="*/ 8575855 w 9361196"/>
              <a:gd name="connsiteY9" fmla="*/ 2700345 h 2700345"/>
              <a:gd name="connsiteX10" fmla="*/ 785341 w 9361196"/>
              <a:gd name="connsiteY10" fmla="*/ 2700345 h 2700345"/>
              <a:gd name="connsiteX0" fmla="*/ 0 w 9361196"/>
              <a:gd name="connsiteY0" fmla="*/ 1915003 h 2700345"/>
              <a:gd name="connsiteX1" fmla="*/ 0 w 9361196"/>
              <a:gd name="connsiteY1" fmla="*/ 785341 h 2700345"/>
              <a:gd name="connsiteX2" fmla="*/ 230022 w 9361196"/>
              <a:gd name="connsiteY2" fmla="*/ 230021 h 2700345"/>
              <a:gd name="connsiteX3" fmla="*/ 785343 w 9361196"/>
              <a:gd name="connsiteY3" fmla="*/ 1 h 2700345"/>
              <a:gd name="connsiteX4" fmla="*/ 8575855 w 9361196"/>
              <a:gd name="connsiteY4" fmla="*/ 0 h 2700345"/>
              <a:gd name="connsiteX5" fmla="*/ 9131175 w 9361196"/>
              <a:gd name="connsiteY5" fmla="*/ 230022 h 2700345"/>
              <a:gd name="connsiteX6" fmla="*/ 9361195 w 9361196"/>
              <a:gd name="connsiteY6" fmla="*/ 785343 h 2700345"/>
              <a:gd name="connsiteX7" fmla="*/ 9361196 w 9361196"/>
              <a:gd name="connsiteY7" fmla="*/ 1915004 h 2700345"/>
              <a:gd name="connsiteX8" fmla="*/ 9131175 w 9361196"/>
              <a:gd name="connsiteY8" fmla="*/ 2470324 h 2700345"/>
              <a:gd name="connsiteX9" fmla="*/ 8575855 w 9361196"/>
              <a:gd name="connsiteY9" fmla="*/ 2700345 h 2700345"/>
              <a:gd name="connsiteX0" fmla="*/ 0 w 9361196"/>
              <a:gd name="connsiteY0" fmla="*/ 1915003 h 2470324"/>
              <a:gd name="connsiteX1" fmla="*/ 0 w 9361196"/>
              <a:gd name="connsiteY1" fmla="*/ 785341 h 2470324"/>
              <a:gd name="connsiteX2" fmla="*/ 230022 w 9361196"/>
              <a:gd name="connsiteY2" fmla="*/ 230021 h 2470324"/>
              <a:gd name="connsiteX3" fmla="*/ 785343 w 9361196"/>
              <a:gd name="connsiteY3" fmla="*/ 1 h 2470324"/>
              <a:gd name="connsiteX4" fmla="*/ 8575855 w 9361196"/>
              <a:gd name="connsiteY4" fmla="*/ 0 h 2470324"/>
              <a:gd name="connsiteX5" fmla="*/ 9131175 w 9361196"/>
              <a:gd name="connsiteY5" fmla="*/ 230022 h 2470324"/>
              <a:gd name="connsiteX6" fmla="*/ 9361195 w 9361196"/>
              <a:gd name="connsiteY6" fmla="*/ 785343 h 2470324"/>
              <a:gd name="connsiteX7" fmla="*/ 9361196 w 9361196"/>
              <a:gd name="connsiteY7" fmla="*/ 1915004 h 2470324"/>
              <a:gd name="connsiteX8" fmla="*/ 9131175 w 9361196"/>
              <a:gd name="connsiteY8" fmla="*/ 2470324 h 2470324"/>
              <a:gd name="connsiteX0" fmla="*/ 0 w 9361196"/>
              <a:gd name="connsiteY0" fmla="*/ 1915003 h 1915004"/>
              <a:gd name="connsiteX1" fmla="*/ 0 w 9361196"/>
              <a:gd name="connsiteY1" fmla="*/ 785341 h 1915004"/>
              <a:gd name="connsiteX2" fmla="*/ 230022 w 9361196"/>
              <a:gd name="connsiteY2" fmla="*/ 230021 h 1915004"/>
              <a:gd name="connsiteX3" fmla="*/ 785343 w 9361196"/>
              <a:gd name="connsiteY3" fmla="*/ 1 h 1915004"/>
              <a:gd name="connsiteX4" fmla="*/ 8575855 w 9361196"/>
              <a:gd name="connsiteY4" fmla="*/ 0 h 1915004"/>
              <a:gd name="connsiteX5" fmla="*/ 9131175 w 9361196"/>
              <a:gd name="connsiteY5" fmla="*/ 230022 h 1915004"/>
              <a:gd name="connsiteX6" fmla="*/ 9361195 w 9361196"/>
              <a:gd name="connsiteY6" fmla="*/ 785343 h 1915004"/>
              <a:gd name="connsiteX7" fmla="*/ 9361196 w 9361196"/>
              <a:gd name="connsiteY7" fmla="*/ 1915004 h 1915004"/>
              <a:gd name="connsiteX0" fmla="*/ 0 w 9361196"/>
              <a:gd name="connsiteY0" fmla="*/ 1915003 h 1915003"/>
              <a:gd name="connsiteX1" fmla="*/ 0 w 9361196"/>
              <a:gd name="connsiteY1" fmla="*/ 785341 h 1915003"/>
              <a:gd name="connsiteX2" fmla="*/ 230022 w 9361196"/>
              <a:gd name="connsiteY2" fmla="*/ 230021 h 1915003"/>
              <a:gd name="connsiteX3" fmla="*/ 785343 w 9361196"/>
              <a:gd name="connsiteY3" fmla="*/ 1 h 1915003"/>
              <a:gd name="connsiteX4" fmla="*/ 8575855 w 9361196"/>
              <a:gd name="connsiteY4" fmla="*/ 0 h 1915003"/>
              <a:gd name="connsiteX5" fmla="*/ 9131175 w 9361196"/>
              <a:gd name="connsiteY5" fmla="*/ 230022 h 1915003"/>
              <a:gd name="connsiteX6" fmla="*/ 9361195 w 9361196"/>
              <a:gd name="connsiteY6" fmla="*/ 785343 h 1915003"/>
              <a:gd name="connsiteX0" fmla="*/ 0 w 9131175"/>
              <a:gd name="connsiteY0" fmla="*/ 1915003 h 1915003"/>
              <a:gd name="connsiteX1" fmla="*/ 0 w 9131175"/>
              <a:gd name="connsiteY1" fmla="*/ 785341 h 1915003"/>
              <a:gd name="connsiteX2" fmla="*/ 230022 w 9131175"/>
              <a:gd name="connsiteY2" fmla="*/ 230021 h 1915003"/>
              <a:gd name="connsiteX3" fmla="*/ 785343 w 9131175"/>
              <a:gd name="connsiteY3" fmla="*/ 1 h 1915003"/>
              <a:gd name="connsiteX4" fmla="*/ 8575855 w 9131175"/>
              <a:gd name="connsiteY4" fmla="*/ 0 h 1915003"/>
              <a:gd name="connsiteX5" fmla="*/ 9131175 w 9131175"/>
              <a:gd name="connsiteY5" fmla="*/ 230022 h 1915003"/>
              <a:gd name="connsiteX0" fmla="*/ 0 w 8575855"/>
              <a:gd name="connsiteY0" fmla="*/ 1915003 h 1915003"/>
              <a:gd name="connsiteX1" fmla="*/ 0 w 8575855"/>
              <a:gd name="connsiteY1" fmla="*/ 785341 h 1915003"/>
              <a:gd name="connsiteX2" fmla="*/ 230022 w 8575855"/>
              <a:gd name="connsiteY2" fmla="*/ 230021 h 1915003"/>
              <a:gd name="connsiteX3" fmla="*/ 785343 w 8575855"/>
              <a:gd name="connsiteY3" fmla="*/ 1 h 1915003"/>
              <a:gd name="connsiteX4" fmla="*/ 8575855 w 8575855"/>
              <a:gd name="connsiteY4" fmla="*/ 0 h 1915003"/>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173685 h 2173685"/>
              <a:gd name="connsiteX1" fmla="*/ 0 w 9130575"/>
              <a:gd name="connsiteY1" fmla="*/ 1044023 h 2173685"/>
              <a:gd name="connsiteX2" fmla="*/ 230022 w 9130575"/>
              <a:gd name="connsiteY2" fmla="*/ 488703 h 2173685"/>
              <a:gd name="connsiteX3" fmla="*/ 785343 w 9130575"/>
              <a:gd name="connsiteY3" fmla="*/ 258683 h 2173685"/>
              <a:gd name="connsiteX4" fmla="*/ 9130575 w 9130575"/>
              <a:gd name="connsiteY4" fmla="*/ 248999 h 2173685"/>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521310 h 2521310"/>
              <a:gd name="connsiteX1" fmla="*/ 0 w 9130575"/>
              <a:gd name="connsiteY1" fmla="*/ 1391648 h 2521310"/>
              <a:gd name="connsiteX2" fmla="*/ 230022 w 9130575"/>
              <a:gd name="connsiteY2" fmla="*/ 836328 h 2521310"/>
              <a:gd name="connsiteX3" fmla="*/ 785343 w 9130575"/>
              <a:gd name="connsiteY3" fmla="*/ 606308 h 2521310"/>
              <a:gd name="connsiteX4" fmla="*/ 9130575 w 9130575"/>
              <a:gd name="connsiteY4" fmla="*/ 596624 h 2521310"/>
              <a:gd name="connsiteX0" fmla="*/ 0 w 9130587"/>
              <a:gd name="connsiteY0" fmla="*/ 1924686 h 1924686"/>
              <a:gd name="connsiteX1" fmla="*/ 0 w 9130587"/>
              <a:gd name="connsiteY1" fmla="*/ 795024 h 1924686"/>
              <a:gd name="connsiteX2" fmla="*/ 230022 w 9130587"/>
              <a:gd name="connsiteY2" fmla="*/ 239704 h 1924686"/>
              <a:gd name="connsiteX3" fmla="*/ 785343 w 9130587"/>
              <a:gd name="connsiteY3" fmla="*/ 9684 h 1924686"/>
              <a:gd name="connsiteX4" fmla="*/ 9130575 w 9130587"/>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30575" h="1924686">
                <a:moveTo>
                  <a:pt x="0" y="1924686"/>
                </a:moveTo>
                <a:lnTo>
                  <a:pt x="0" y="795024"/>
                </a:lnTo>
                <a:cubicBezTo>
                  <a:pt x="0" y="586739"/>
                  <a:pt x="82742" y="386984"/>
                  <a:pt x="230022" y="239704"/>
                </a:cubicBezTo>
                <a:cubicBezTo>
                  <a:pt x="377302" y="92424"/>
                  <a:pt x="577057" y="9683"/>
                  <a:pt x="785343" y="9684"/>
                </a:cubicBezTo>
                <a:lnTo>
                  <a:pt x="9130575" y="0"/>
                </a:lnTo>
              </a:path>
            </a:pathLst>
          </a:custGeom>
          <a:noFill/>
          <a:ln w="127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pic>
        <p:nvPicPr>
          <p:cNvPr id="10" name="Afbeelding 9"/>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72000" y="6373587"/>
            <a:ext cx="1457555" cy="360000"/>
          </a:xfrm>
          <a:prstGeom prst="rect">
            <a:avLst/>
          </a:prstGeom>
        </p:spPr>
      </p:pic>
    </p:spTree>
    <p:extLst>
      <p:ext uri="{BB962C8B-B14F-4D97-AF65-F5344CB8AC3E}">
        <p14:creationId xmlns:p14="http://schemas.microsoft.com/office/powerpoint/2010/main" val="3411437116"/>
      </p:ext>
    </p:extLst>
  </p:cSld>
  <p:clrMapOvr>
    <a:masterClrMapping/>
  </p:clrMapOvr>
  <p:transition>
    <p:fad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lvl1pPr>
          </a:lstStyle>
          <a:p>
            <a:r>
              <a:rPr lang="nl-NL" dirty="0"/>
              <a:t>Klik om de stijl te bewerken</a:t>
            </a:r>
          </a:p>
        </p:txBody>
      </p:sp>
      <p:sp>
        <p:nvSpPr>
          <p:cNvPr id="3" name="Tijdelijke aanduiding voor tekst 2"/>
          <p:cNvSpPr>
            <a:spLocks noGrp="1"/>
          </p:cNvSpPr>
          <p:nvPr>
            <p:ph type="body" idx="1"/>
          </p:nvPr>
        </p:nvSpPr>
        <p:spPr>
          <a:xfrm>
            <a:off x="431472" y="1268725"/>
            <a:ext cx="3960506" cy="9061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dirty="0"/>
              <a:t>Klik om de modelstijlen te bewerken</a:t>
            </a:r>
          </a:p>
        </p:txBody>
      </p:sp>
      <p:sp>
        <p:nvSpPr>
          <p:cNvPr id="4" name="Tijdelijke aanduiding voor inhoud 3"/>
          <p:cNvSpPr>
            <a:spLocks noGrp="1" noChangeAspect="1"/>
          </p:cNvSpPr>
          <p:nvPr>
            <p:ph sz="half" idx="2"/>
          </p:nvPr>
        </p:nvSpPr>
        <p:spPr>
          <a:xfrm>
            <a:off x="431472" y="2174874"/>
            <a:ext cx="3960506" cy="3954471"/>
          </a:xfrm>
        </p:spPr>
        <p:txBody>
          <a:bodyPr>
            <a:normAutofit/>
          </a:bodyPr>
          <a:lstStyle>
            <a:lvl1pPr>
              <a:defRPr sz="2400"/>
            </a:lvl1pPr>
            <a:lvl2pPr>
              <a:defRPr sz="2400"/>
            </a:lvl2pPr>
            <a:lvl3pPr>
              <a:defRPr sz="2400"/>
            </a:lvl3pPr>
            <a:lvl4pPr>
              <a:defRPr sz="2400"/>
            </a:lvl4pPr>
            <a:lvl5pPr>
              <a:defRPr sz="2400"/>
            </a:lvl5pPr>
            <a:lvl6pPr>
              <a:defRPr sz="1600"/>
            </a:lvl6pPr>
            <a:lvl7pPr>
              <a:defRPr sz="1600"/>
            </a:lvl7pPr>
            <a:lvl8pPr>
              <a:defRPr sz="1600"/>
            </a:lvl8pPr>
            <a:lvl9pPr>
              <a:defRPr sz="1600"/>
            </a:lvl9pPr>
          </a:lstStyle>
          <a:p>
            <a:pPr lvl="0"/>
            <a:r>
              <a:rPr lang="nl-NL" dirty="0"/>
              <a:t>Klik om de modelstijlen te bewerken</a:t>
            </a:r>
          </a:p>
          <a:p>
            <a:pPr lvl="1"/>
            <a:r>
              <a:rPr lang="nl-NL" dirty="0"/>
              <a:t>Tweede niveau</a:t>
            </a:r>
          </a:p>
          <a:p>
            <a:pPr lvl="2"/>
            <a:r>
              <a:rPr lang="nl-NL" dirty="0"/>
              <a:t>Derde niveau</a:t>
            </a:r>
          </a:p>
          <a:p>
            <a:pPr lvl="3"/>
            <a:r>
              <a:rPr lang="nl-NL" dirty="0"/>
              <a:t>Vierde niveau</a:t>
            </a:r>
          </a:p>
          <a:p>
            <a:pPr lvl="4"/>
            <a:r>
              <a:rPr lang="nl-NL" dirty="0"/>
              <a:t>Vijfde niveau</a:t>
            </a:r>
          </a:p>
        </p:txBody>
      </p:sp>
      <p:sp>
        <p:nvSpPr>
          <p:cNvPr id="5" name="Tijdelijke aanduiding voor tekst 4"/>
          <p:cNvSpPr>
            <a:spLocks noGrp="1"/>
          </p:cNvSpPr>
          <p:nvPr>
            <p:ph type="body" sz="quarter" idx="3"/>
          </p:nvPr>
        </p:nvSpPr>
        <p:spPr>
          <a:xfrm>
            <a:off x="4752023" y="1268725"/>
            <a:ext cx="3960506" cy="9061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dirty="0"/>
              <a:t>Klik om de modelstijlen te bewerken</a:t>
            </a:r>
          </a:p>
        </p:txBody>
      </p:sp>
      <p:sp>
        <p:nvSpPr>
          <p:cNvPr id="6" name="Tijdelijke aanduiding voor inhoud 5"/>
          <p:cNvSpPr>
            <a:spLocks noGrp="1" noChangeAspect="1"/>
          </p:cNvSpPr>
          <p:nvPr>
            <p:ph sz="quarter" idx="4"/>
          </p:nvPr>
        </p:nvSpPr>
        <p:spPr>
          <a:xfrm>
            <a:off x="4752023" y="2174874"/>
            <a:ext cx="3960506" cy="3954471"/>
          </a:xfrm>
        </p:spPr>
        <p:txBody>
          <a:bodyPr>
            <a:normAutofit/>
          </a:bodyPr>
          <a:lstStyle>
            <a:lvl1pPr>
              <a:defRPr sz="2400"/>
            </a:lvl1pPr>
            <a:lvl2pPr>
              <a:defRPr sz="2400"/>
            </a:lvl2pPr>
            <a:lvl3pPr>
              <a:defRPr sz="2400"/>
            </a:lvl3pPr>
            <a:lvl4pPr>
              <a:defRPr sz="2400"/>
            </a:lvl4pPr>
            <a:lvl5pPr>
              <a:defRPr sz="2400"/>
            </a:lvl5pPr>
            <a:lvl6pPr>
              <a:defRPr sz="1600"/>
            </a:lvl6pPr>
            <a:lvl7pPr>
              <a:defRPr sz="1600"/>
            </a:lvl7pPr>
            <a:lvl8pPr>
              <a:defRPr sz="1600"/>
            </a:lvl8pPr>
            <a:lvl9pPr>
              <a:defRPr sz="1600"/>
            </a:lvl9pPr>
          </a:lstStyle>
          <a:p>
            <a:pPr lvl="0"/>
            <a:r>
              <a:rPr lang="nl-NL" dirty="0"/>
              <a:t>Klik om de modelstijlen te bewerken</a:t>
            </a:r>
          </a:p>
          <a:p>
            <a:pPr lvl="1"/>
            <a:r>
              <a:rPr lang="nl-NL" dirty="0"/>
              <a:t>Tweede niveau</a:t>
            </a:r>
          </a:p>
          <a:p>
            <a:pPr lvl="2"/>
            <a:r>
              <a:rPr lang="nl-NL" dirty="0"/>
              <a:t>Derde niveau</a:t>
            </a:r>
          </a:p>
          <a:p>
            <a:pPr lvl="3"/>
            <a:r>
              <a:rPr lang="nl-NL" dirty="0"/>
              <a:t>Vierde niveau</a:t>
            </a:r>
          </a:p>
          <a:p>
            <a:pPr lvl="4"/>
            <a:r>
              <a:rPr lang="nl-NL" dirty="0"/>
              <a:t>Vijfde niveau</a:t>
            </a:r>
          </a:p>
        </p:txBody>
      </p:sp>
      <p:sp>
        <p:nvSpPr>
          <p:cNvPr id="7" name="Tijdelijke aanduiding voor datum 6"/>
          <p:cNvSpPr>
            <a:spLocks noGrp="1"/>
          </p:cNvSpPr>
          <p:nvPr>
            <p:ph type="dt" sz="half" idx="10"/>
          </p:nvPr>
        </p:nvSpPr>
        <p:spPr/>
        <p:txBody>
          <a:bodyPr/>
          <a:lstStyle/>
          <a:p>
            <a:fld id="{B999B35D-8FE5-434D-B365-5B0D60F3867C}" type="datetime1">
              <a:rPr lang="nl-NL" smtClean="0"/>
              <a:t>23-11-2017</a:t>
            </a:fld>
            <a:endParaRPr lang="nl-NL" dirty="0"/>
          </a:p>
        </p:txBody>
      </p:sp>
      <p:sp>
        <p:nvSpPr>
          <p:cNvPr id="8" name="Tijdelijke aanduiding voor dianummer 7"/>
          <p:cNvSpPr>
            <a:spLocks noGrp="1"/>
          </p:cNvSpPr>
          <p:nvPr>
            <p:ph type="sldNum" sz="quarter" idx="11"/>
          </p:nvPr>
        </p:nvSpPr>
        <p:spPr/>
        <p:txBody>
          <a:bodyPr/>
          <a:lstStyle/>
          <a:p>
            <a:fld id="{CAF61F08-5B5D-4F5B-9F92-8A0E73C5D006}" type="slidenum">
              <a:rPr lang="nl-NL" smtClean="0"/>
              <a:t>‹nr.›</a:t>
            </a:fld>
            <a:endParaRPr lang="nl-NL"/>
          </a:p>
        </p:txBody>
      </p:sp>
      <p:sp>
        <p:nvSpPr>
          <p:cNvPr id="9" name="Tijdelijke aanduiding voor voettekst 8"/>
          <p:cNvSpPr>
            <a:spLocks noGrp="1"/>
          </p:cNvSpPr>
          <p:nvPr>
            <p:ph type="ftr" sz="quarter" idx="12"/>
          </p:nvPr>
        </p:nvSpPr>
        <p:spPr/>
        <p:txBody>
          <a:bodyPr/>
          <a:lstStyle/>
          <a:p>
            <a:endParaRPr lang="nl-NL"/>
          </a:p>
        </p:txBody>
      </p:sp>
      <p:sp>
        <p:nvSpPr>
          <p:cNvPr id="10" name="Vrije vorm 9"/>
          <p:cNvSpPr/>
          <p:nvPr userDrawn="1"/>
        </p:nvSpPr>
        <p:spPr>
          <a:xfrm rot="10800000">
            <a:off x="-418046" y="-531506"/>
            <a:ext cx="9130575" cy="1800230"/>
          </a:xfrm>
          <a:custGeom>
            <a:avLst/>
            <a:gdLst>
              <a:gd name="connsiteX0" fmla="*/ 0 w 9361196"/>
              <a:gd name="connsiteY0" fmla="*/ 785341 h 2700345"/>
              <a:gd name="connsiteX1" fmla="*/ 230022 w 9361196"/>
              <a:gd name="connsiteY1" fmla="*/ 230021 h 2700345"/>
              <a:gd name="connsiteX2" fmla="*/ 785343 w 9361196"/>
              <a:gd name="connsiteY2" fmla="*/ 1 h 2700345"/>
              <a:gd name="connsiteX3" fmla="*/ 8575855 w 9361196"/>
              <a:gd name="connsiteY3" fmla="*/ 0 h 2700345"/>
              <a:gd name="connsiteX4" fmla="*/ 9131175 w 9361196"/>
              <a:gd name="connsiteY4" fmla="*/ 230022 h 2700345"/>
              <a:gd name="connsiteX5" fmla="*/ 9361195 w 9361196"/>
              <a:gd name="connsiteY5" fmla="*/ 785343 h 2700345"/>
              <a:gd name="connsiteX6" fmla="*/ 9361196 w 9361196"/>
              <a:gd name="connsiteY6" fmla="*/ 1915004 h 2700345"/>
              <a:gd name="connsiteX7" fmla="*/ 9131175 w 9361196"/>
              <a:gd name="connsiteY7" fmla="*/ 2470324 h 2700345"/>
              <a:gd name="connsiteX8" fmla="*/ 8575855 w 9361196"/>
              <a:gd name="connsiteY8" fmla="*/ 2700345 h 2700345"/>
              <a:gd name="connsiteX9" fmla="*/ 785341 w 9361196"/>
              <a:gd name="connsiteY9" fmla="*/ 2700345 h 2700345"/>
              <a:gd name="connsiteX10" fmla="*/ 230021 w 9361196"/>
              <a:gd name="connsiteY10" fmla="*/ 2470323 h 2700345"/>
              <a:gd name="connsiteX11" fmla="*/ 0 w 9361196"/>
              <a:gd name="connsiteY11" fmla="*/ 1915003 h 2700345"/>
              <a:gd name="connsiteX12" fmla="*/ 0 w 9361196"/>
              <a:gd name="connsiteY12" fmla="*/ 785341 h 2700345"/>
              <a:gd name="connsiteX0" fmla="*/ 643968 w 10005164"/>
              <a:gd name="connsiteY0" fmla="*/ 785341 h 2700345"/>
              <a:gd name="connsiteX1" fmla="*/ 873990 w 10005164"/>
              <a:gd name="connsiteY1" fmla="*/ 230021 h 2700345"/>
              <a:gd name="connsiteX2" fmla="*/ 1429311 w 10005164"/>
              <a:gd name="connsiteY2" fmla="*/ 1 h 2700345"/>
              <a:gd name="connsiteX3" fmla="*/ 9219823 w 10005164"/>
              <a:gd name="connsiteY3" fmla="*/ 0 h 2700345"/>
              <a:gd name="connsiteX4" fmla="*/ 9775143 w 10005164"/>
              <a:gd name="connsiteY4" fmla="*/ 230022 h 2700345"/>
              <a:gd name="connsiteX5" fmla="*/ 10005163 w 10005164"/>
              <a:gd name="connsiteY5" fmla="*/ 785343 h 2700345"/>
              <a:gd name="connsiteX6" fmla="*/ 10005164 w 10005164"/>
              <a:gd name="connsiteY6" fmla="*/ 1915004 h 2700345"/>
              <a:gd name="connsiteX7" fmla="*/ 9775143 w 10005164"/>
              <a:gd name="connsiteY7" fmla="*/ 2470324 h 2700345"/>
              <a:gd name="connsiteX8" fmla="*/ 9219823 w 10005164"/>
              <a:gd name="connsiteY8" fmla="*/ 2700345 h 2700345"/>
              <a:gd name="connsiteX9" fmla="*/ 1429309 w 10005164"/>
              <a:gd name="connsiteY9" fmla="*/ 2700345 h 2700345"/>
              <a:gd name="connsiteX10" fmla="*/ 643968 w 10005164"/>
              <a:gd name="connsiteY10" fmla="*/ 1915003 h 2700345"/>
              <a:gd name="connsiteX11" fmla="*/ 643968 w 10005164"/>
              <a:gd name="connsiteY11" fmla="*/ 785341 h 2700345"/>
              <a:gd name="connsiteX0" fmla="*/ 643968 w 10005164"/>
              <a:gd name="connsiteY0" fmla="*/ 1915003 h 2700345"/>
              <a:gd name="connsiteX1" fmla="*/ 643968 w 10005164"/>
              <a:gd name="connsiteY1" fmla="*/ 785341 h 2700345"/>
              <a:gd name="connsiteX2" fmla="*/ 873990 w 10005164"/>
              <a:gd name="connsiteY2" fmla="*/ 230021 h 2700345"/>
              <a:gd name="connsiteX3" fmla="*/ 1429311 w 10005164"/>
              <a:gd name="connsiteY3" fmla="*/ 1 h 2700345"/>
              <a:gd name="connsiteX4" fmla="*/ 9219823 w 10005164"/>
              <a:gd name="connsiteY4" fmla="*/ 0 h 2700345"/>
              <a:gd name="connsiteX5" fmla="*/ 9775143 w 10005164"/>
              <a:gd name="connsiteY5" fmla="*/ 230022 h 2700345"/>
              <a:gd name="connsiteX6" fmla="*/ 10005163 w 10005164"/>
              <a:gd name="connsiteY6" fmla="*/ 785343 h 2700345"/>
              <a:gd name="connsiteX7" fmla="*/ 10005164 w 10005164"/>
              <a:gd name="connsiteY7" fmla="*/ 1915004 h 2700345"/>
              <a:gd name="connsiteX8" fmla="*/ 9775143 w 10005164"/>
              <a:gd name="connsiteY8" fmla="*/ 2470324 h 2700345"/>
              <a:gd name="connsiteX9" fmla="*/ 9219823 w 10005164"/>
              <a:gd name="connsiteY9" fmla="*/ 2700345 h 2700345"/>
              <a:gd name="connsiteX10" fmla="*/ 1429309 w 10005164"/>
              <a:gd name="connsiteY10" fmla="*/ 2700345 h 2700345"/>
              <a:gd name="connsiteX11" fmla="*/ 735408 w 10005164"/>
              <a:gd name="connsiteY11" fmla="*/ 2006443 h 2700345"/>
              <a:gd name="connsiteX0" fmla="*/ 0 w 9361196"/>
              <a:gd name="connsiteY0" fmla="*/ 1915003 h 2700345"/>
              <a:gd name="connsiteX1" fmla="*/ 0 w 9361196"/>
              <a:gd name="connsiteY1" fmla="*/ 785341 h 2700345"/>
              <a:gd name="connsiteX2" fmla="*/ 230022 w 9361196"/>
              <a:gd name="connsiteY2" fmla="*/ 230021 h 2700345"/>
              <a:gd name="connsiteX3" fmla="*/ 785343 w 9361196"/>
              <a:gd name="connsiteY3" fmla="*/ 1 h 2700345"/>
              <a:gd name="connsiteX4" fmla="*/ 8575855 w 9361196"/>
              <a:gd name="connsiteY4" fmla="*/ 0 h 2700345"/>
              <a:gd name="connsiteX5" fmla="*/ 9131175 w 9361196"/>
              <a:gd name="connsiteY5" fmla="*/ 230022 h 2700345"/>
              <a:gd name="connsiteX6" fmla="*/ 9361195 w 9361196"/>
              <a:gd name="connsiteY6" fmla="*/ 785343 h 2700345"/>
              <a:gd name="connsiteX7" fmla="*/ 9361196 w 9361196"/>
              <a:gd name="connsiteY7" fmla="*/ 1915004 h 2700345"/>
              <a:gd name="connsiteX8" fmla="*/ 9131175 w 9361196"/>
              <a:gd name="connsiteY8" fmla="*/ 2470324 h 2700345"/>
              <a:gd name="connsiteX9" fmla="*/ 8575855 w 9361196"/>
              <a:gd name="connsiteY9" fmla="*/ 2700345 h 2700345"/>
              <a:gd name="connsiteX10" fmla="*/ 785341 w 9361196"/>
              <a:gd name="connsiteY10" fmla="*/ 2700345 h 2700345"/>
              <a:gd name="connsiteX0" fmla="*/ 0 w 9361196"/>
              <a:gd name="connsiteY0" fmla="*/ 1915003 h 2700345"/>
              <a:gd name="connsiteX1" fmla="*/ 0 w 9361196"/>
              <a:gd name="connsiteY1" fmla="*/ 785341 h 2700345"/>
              <a:gd name="connsiteX2" fmla="*/ 230022 w 9361196"/>
              <a:gd name="connsiteY2" fmla="*/ 230021 h 2700345"/>
              <a:gd name="connsiteX3" fmla="*/ 785343 w 9361196"/>
              <a:gd name="connsiteY3" fmla="*/ 1 h 2700345"/>
              <a:gd name="connsiteX4" fmla="*/ 8575855 w 9361196"/>
              <a:gd name="connsiteY4" fmla="*/ 0 h 2700345"/>
              <a:gd name="connsiteX5" fmla="*/ 9131175 w 9361196"/>
              <a:gd name="connsiteY5" fmla="*/ 230022 h 2700345"/>
              <a:gd name="connsiteX6" fmla="*/ 9361195 w 9361196"/>
              <a:gd name="connsiteY6" fmla="*/ 785343 h 2700345"/>
              <a:gd name="connsiteX7" fmla="*/ 9361196 w 9361196"/>
              <a:gd name="connsiteY7" fmla="*/ 1915004 h 2700345"/>
              <a:gd name="connsiteX8" fmla="*/ 9131175 w 9361196"/>
              <a:gd name="connsiteY8" fmla="*/ 2470324 h 2700345"/>
              <a:gd name="connsiteX9" fmla="*/ 8575855 w 9361196"/>
              <a:gd name="connsiteY9" fmla="*/ 2700345 h 2700345"/>
              <a:gd name="connsiteX0" fmla="*/ 0 w 9361196"/>
              <a:gd name="connsiteY0" fmla="*/ 1915003 h 2470324"/>
              <a:gd name="connsiteX1" fmla="*/ 0 w 9361196"/>
              <a:gd name="connsiteY1" fmla="*/ 785341 h 2470324"/>
              <a:gd name="connsiteX2" fmla="*/ 230022 w 9361196"/>
              <a:gd name="connsiteY2" fmla="*/ 230021 h 2470324"/>
              <a:gd name="connsiteX3" fmla="*/ 785343 w 9361196"/>
              <a:gd name="connsiteY3" fmla="*/ 1 h 2470324"/>
              <a:gd name="connsiteX4" fmla="*/ 8575855 w 9361196"/>
              <a:gd name="connsiteY4" fmla="*/ 0 h 2470324"/>
              <a:gd name="connsiteX5" fmla="*/ 9131175 w 9361196"/>
              <a:gd name="connsiteY5" fmla="*/ 230022 h 2470324"/>
              <a:gd name="connsiteX6" fmla="*/ 9361195 w 9361196"/>
              <a:gd name="connsiteY6" fmla="*/ 785343 h 2470324"/>
              <a:gd name="connsiteX7" fmla="*/ 9361196 w 9361196"/>
              <a:gd name="connsiteY7" fmla="*/ 1915004 h 2470324"/>
              <a:gd name="connsiteX8" fmla="*/ 9131175 w 9361196"/>
              <a:gd name="connsiteY8" fmla="*/ 2470324 h 2470324"/>
              <a:gd name="connsiteX0" fmla="*/ 0 w 9361196"/>
              <a:gd name="connsiteY0" fmla="*/ 1915003 h 1915004"/>
              <a:gd name="connsiteX1" fmla="*/ 0 w 9361196"/>
              <a:gd name="connsiteY1" fmla="*/ 785341 h 1915004"/>
              <a:gd name="connsiteX2" fmla="*/ 230022 w 9361196"/>
              <a:gd name="connsiteY2" fmla="*/ 230021 h 1915004"/>
              <a:gd name="connsiteX3" fmla="*/ 785343 w 9361196"/>
              <a:gd name="connsiteY3" fmla="*/ 1 h 1915004"/>
              <a:gd name="connsiteX4" fmla="*/ 8575855 w 9361196"/>
              <a:gd name="connsiteY4" fmla="*/ 0 h 1915004"/>
              <a:gd name="connsiteX5" fmla="*/ 9131175 w 9361196"/>
              <a:gd name="connsiteY5" fmla="*/ 230022 h 1915004"/>
              <a:gd name="connsiteX6" fmla="*/ 9361195 w 9361196"/>
              <a:gd name="connsiteY6" fmla="*/ 785343 h 1915004"/>
              <a:gd name="connsiteX7" fmla="*/ 9361196 w 9361196"/>
              <a:gd name="connsiteY7" fmla="*/ 1915004 h 1915004"/>
              <a:gd name="connsiteX0" fmla="*/ 0 w 9361196"/>
              <a:gd name="connsiteY0" fmla="*/ 1915003 h 1915003"/>
              <a:gd name="connsiteX1" fmla="*/ 0 w 9361196"/>
              <a:gd name="connsiteY1" fmla="*/ 785341 h 1915003"/>
              <a:gd name="connsiteX2" fmla="*/ 230022 w 9361196"/>
              <a:gd name="connsiteY2" fmla="*/ 230021 h 1915003"/>
              <a:gd name="connsiteX3" fmla="*/ 785343 w 9361196"/>
              <a:gd name="connsiteY3" fmla="*/ 1 h 1915003"/>
              <a:gd name="connsiteX4" fmla="*/ 8575855 w 9361196"/>
              <a:gd name="connsiteY4" fmla="*/ 0 h 1915003"/>
              <a:gd name="connsiteX5" fmla="*/ 9131175 w 9361196"/>
              <a:gd name="connsiteY5" fmla="*/ 230022 h 1915003"/>
              <a:gd name="connsiteX6" fmla="*/ 9361195 w 9361196"/>
              <a:gd name="connsiteY6" fmla="*/ 785343 h 1915003"/>
              <a:gd name="connsiteX0" fmla="*/ 0 w 9131175"/>
              <a:gd name="connsiteY0" fmla="*/ 1915003 h 1915003"/>
              <a:gd name="connsiteX1" fmla="*/ 0 w 9131175"/>
              <a:gd name="connsiteY1" fmla="*/ 785341 h 1915003"/>
              <a:gd name="connsiteX2" fmla="*/ 230022 w 9131175"/>
              <a:gd name="connsiteY2" fmla="*/ 230021 h 1915003"/>
              <a:gd name="connsiteX3" fmla="*/ 785343 w 9131175"/>
              <a:gd name="connsiteY3" fmla="*/ 1 h 1915003"/>
              <a:gd name="connsiteX4" fmla="*/ 8575855 w 9131175"/>
              <a:gd name="connsiteY4" fmla="*/ 0 h 1915003"/>
              <a:gd name="connsiteX5" fmla="*/ 9131175 w 9131175"/>
              <a:gd name="connsiteY5" fmla="*/ 230022 h 1915003"/>
              <a:gd name="connsiteX0" fmla="*/ 0 w 8575855"/>
              <a:gd name="connsiteY0" fmla="*/ 1915003 h 1915003"/>
              <a:gd name="connsiteX1" fmla="*/ 0 w 8575855"/>
              <a:gd name="connsiteY1" fmla="*/ 785341 h 1915003"/>
              <a:gd name="connsiteX2" fmla="*/ 230022 w 8575855"/>
              <a:gd name="connsiteY2" fmla="*/ 230021 h 1915003"/>
              <a:gd name="connsiteX3" fmla="*/ 785343 w 8575855"/>
              <a:gd name="connsiteY3" fmla="*/ 1 h 1915003"/>
              <a:gd name="connsiteX4" fmla="*/ 8575855 w 8575855"/>
              <a:gd name="connsiteY4" fmla="*/ 0 h 1915003"/>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173685 h 2173685"/>
              <a:gd name="connsiteX1" fmla="*/ 0 w 9130575"/>
              <a:gd name="connsiteY1" fmla="*/ 1044023 h 2173685"/>
              <a:gd name="connsiteX2" fmla="*/ 230022 w 9130575"/>
              <a:gd name="connsiteY2" fmla="*/ 488703 h 2173685"/>
              <a:gd name="connsiteX3" fmla="*/ 785343 w 9130575"/>
              <a:gd name="connsiteY3" fmla="*/ 258683 h 2173685"/>
              <a:gd name="connsiteX4" fmla="*/ 9130575 w 9130575"/>
              <a:gd name="connsiteY4" fmla="*/ 248999 h 2173685"/>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521310 h 2521310"/>
              <a:gd name="connsiteX1" fmla="*/ 0 w 9130575"/>
              <a:gd name="connsiteY1" fmla="*/ 1391648 h 2521310"/>
              <a:gd name="connsiteX2" fmla="*/ 230022 w 9130575"/>
              <a:gd name="connsiteY2" fmla="*/ 836328 h 2521310"/>
              <a:gd name="connsiteX3" fmla="*/ 785343 w 9130575"/>
              <a:gd name="connsiteY3" fmla="*/ 606308 h 2521310"/>
              <a:gd name="connsiteX4" fmla="*/ 9130575 w 9130575"/>
              <a:gd name="connsiteY4" fmla="*/ 596624 h 2521310"/>
              <a:gd name="connsiteX0" fmla="*/ 0 w 9130587"/>
              <a:gd name="connsiteY0" fmla="*/ 1924686 h 1924686"/>
              <a:gd name="connsiteX1" fmla="*/ 0 w 9130587"/>
              <a:gd name="connsiteY1" fmla="*/ 795024 h 1924686"/>
              <a:gd name="connsiteX2" fmla="*/ 230022 w 9130587"/>
              <a:gd name="connsiteY2" fmla="*/ 239704 h 1924686"/>
              <a:gd name="connsiteX3" fmla="*/ 785343 w 9130587"/>
              <a:gd name="connsiteY3" fmla="*/ 9684 h 1924686"/>
              <a:gd name="connsiteX4" fmla="*/ 9130575 w 9130587"/>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30575" h="1924686">
                <a:moveTo>
                  <a:pt x="0" y="1924686"/>
                </a:moveTo>
                <a:lnTo>
                  <a:pt x="0" y="795024"/>
                </a:lnTo>
                <a:cubicBezTo>
                  <a:pt x="0" y="586739"/>
                  <a:pt x="82742" y="386984"/>
                  <a:pt x="230022" y="239704"/>
                </a:cubicBezTo>
                <a:cubicBezTo>
                  <a:pt x="377302" y="92424"/>
                  <a:pt x="577057" y="9683"/>
                  <a:pt x="785343" y="9684"/>
                </a:cubicBezTo>
                <a:lnTo>
                  <a:pt x="9130575" y="0"/>
                </a:lnTo>
              </a:path>
            </a:pathLst>
          </a:custGeom>
          <a:noFill/>
          <a:ln w="127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pic>
        <p:nvPicPr>
          <p:cNvPr id="12" name="Afbeelding 1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72000" y="6373587"/>
            <a:ext cx="1457555" cy="360000"/>
          </a:xfrm>
          <a:prstGeom prst="rect">
            <a:avLst/>
          </a:prstGeom>
        </p:spPr>
      </p:pic>
    </p:spTree>
    <p:extLst>
      <p:ext uri="{BB962C8B-B14F-4D97-AF65-F5344CB8AC3E}">
        <p14:creationId xmlns:p14="http://schemas.microsoft.com/office/powerpoint/2010/main" val="3523275964"/>
      </p:ext>
    </p:extLst>
  </p:cSld>
  <p:clrMapOvr>
    <a:masterClrMapping/>
  </p:clrMapOvr>
  <p:transition>
    <p:fad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Alleen titel">
    <p:spTree>
      <p:nvGrpSpPr>
        <p:cNvPr id="1" name=""/>
        <p:cNvGrpSpPr/>
        <p:nvPr/>
      </p:nvGrpSpPr>
      <p:grpSpPr>
        <a:xfrm>
          <a:off x="0" y="0"/>
          <a:ext cx="0" cy="0"/>
          <a:chOff x="0" y="0"/>
          <a:chExt cx="0" cy="0"/>
        </a:xfrm>
      </p:grpSpPr>
      <p:sp>
        <p:nvSpPr>
          <p:cNvPr id="4" name="Tijdelijke aanduiding voor datum 3"/>
          <p:cNvSpPr>
            <a:spLocks noGrp="1"/>
          </p:cNvSpPr>
          <p:nvPr>
            <p:ph type="dt" sz="half" idx="10"/>
          </p:nvPr>
        </p:nvSpPr>
        <p:spPr/>
        <p:txBody>
          <a:bodyPr/>
          <a:lstStyle/>
          <a:p>
            <a:fld id="{BB91C504-7A68-4C7E-95EE-44EA550E65C6}" type="datetime1">
              <a:rPr lang="nl-NL" smtClean="0"/>
              <a:t>23-11-2017</a:t>
            </a:fld>
            <a:endParaRPr lang="nl-NL" dirty="0"/>
          </a:p>
        </p:txBody>
      </p:sp>
      <p:sp>
        <p:nvSpPr>
          <p:cNvPr id="5" name="Tijdelijke aanduiding voor dianummer 4"/>
          <p:cNvSpPr>
            <a:spLocks noGrp="1"/>
          </p:cNvSpPr>
          <p:nvPr>
            <p:ph type="sldNum" sz="quarter" idx="11"/>
          </p:nvPr>
        </p:nvSpPr>
        <p:spPr/>
        <p:txBody>
          <a:bodyPr/>
          <a:lstStyle/>
          <a:p>
            <a:fld id="{CAF61F08-5B5D-4F5B-9F92-8A0E73C5D006}" type="slidenum">
              <a:rPr lang="nl-NL" smtClean="0"/>
              <a:t>‹nr.›</a:t>
            </a:fld>
            <a:endParaRPr lang="nl-NL"/>
          </a:p>
        </p:txBody>
      </p:sp>
      <p:sp>
        <p:nvSpPr>
          <p:cNvPr id="6" name="Tijdelijke aanduiding voor voettekst 5"/>
          <p:cNvSpPr>
            <a:spLocks noGrp="1"/>
          </p:cNvSpPr>
          <p:nvPr>
            <p:ph type="ftr" sz="quarter" idx="12"/>
          </p:nvPr>
        </p:nvSpPr>
        <p:spPr/>
        <p:txBody>
          <a:bodyPr/>
          <a:lstStyle/>
          <a:p>
            <a:endParaRPr lang="nl-NL"/>
          </a:p>
        </p:txBody>
      </p:sp>
      <p:sp>
        <p:nvSpPr>
          <p:cNvPr id="8" name="Titel 2"/>
          <p:cNvSpPr>
            <a:spLocks noGrp="1"/>
          </p:cNvSpPr>
          <p:nvPr>
            <p:ph type="title"/>
          </p:nvPr>
        </p:nvSpPr>
        <p:spPr>
          <a:xfrm>
            <a:off x="431470" y="5769298"/>
            <a:ext cx="8281059" cy="360047"/>
          </a:xfrm>
        </p:spPr>
        <p:txBody>
          <a:bodyPr/>
          <a:lstStyle>
            <a:lvl1pPr algn="ctr">
              <a:defRPr/>
            </a:lvl1pPr>
          </a:lstStyle>
          <a:p>
            <a:r>
              <a:rPr lang="nl-NL" dirty="0"/>
              <a:t>Klik om de stijl te bewerken</a:t>
            </a:r>
          </a:p>
        </p:txBody>
      </p:sp>
      <p:sp>
        <p:nvSpPr>
          <p:cNvPr id="9" name="Tijdelijke aanduiding voor afbeelding 7"/>
          <p:cNvSpPr>
            <a:spLocks noGrp="1"/>
          </p:cNvSpPr>
          <p:nvPr>
            <p:ph type="pic" sz="quarter" idx="13"/>
          </p:nvPr>
        </p:nvSpPr>
        <p:spPr>
          <a:xfrm>
            <a:off x="0" y="0"/>
            <a:ext cx="9144000" cy="5768975"/>
          </a:xfrm>
        </p:spPr>
        <p:txBody>
          <a:bodyPr/>
          <a:lstStyle/>
          <a:p>
            <a:endParaRPr lang="nl-NL" dirty="0"/>
          </a:p>
        </p:txBody>
      </p:sp>
    </p:spTree>
    <p:extLst>
      <p:ext uri="{BB962C8B-B14F-4D97-AF65-F5344CB8AC3E}">
        <p14:creationId xmlns:p14="http://schemas.microsoft.com/office/powerpoint/2010/main" val="3435503410"/>
      </p:ext>
    </p:extLst>
  </p:cSld>
  <p:clrMapOvr>
    <a:masterClrMapping/>
  </p:clrMapOvr>
  <p:transition>
    <p:fad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Leeg">
    <p:spTree>
      <p:nvGrpSpPr>
        <p:cNvPr id="1" name=""/>
        <p:cNvGrpSpPr/>
        <p:nvPr/>
      </p:nvGrpSpPr>
      <p:grpSpPr>
        <a:xfrm>
          <a:off x="0" y="0"/>
          <a:ext cx="0" cy="0"/>
          <a:chOff x="0" y="0"/>
          <a:chExt cx="0" cy="0"/>
        </a:xfrm>
      </p:grpSpPr>
      <p:sp>
        <p:nvSpPr>
          <p:cNvPr id="3" name="Tijdelijke aanduiding voor datum 2"/>
          <p:cNvSpPr>
            <a:spLocks noGrp="1"/>
          </p:cNvSpPr>
          <p:nvPr>
            <p:ph type="dt" sz="half" idx="10"/>
          </p:nvPr>
        </p:nvSpPr>
        <p:spPr/>
        <p:txBody>
          <a:bodyPr/>
          <a:lstStyle/>
          <a:p>
            <a:fld id="{ED4821DB-FBF5-419E-9B36-8FC1C359BA05}" type="datetime1">
              <a:rPr lang="nl-NL" smtClean="0"/>
              <a:t>23-11-2017</a:t>
            </a:fld>
            <a:endParaRPr lang="nl-NL" dirty="0"/>
          </a:p>
        </p:txBody>
      </p:sp>
      <p:sp>
        <p:nvSpPr>
          <p:cNvPr id="4" name="Tijdelijke aanduiding voor dianummer 3"/>
          <p:cNvSpPr>
            <a:spLocks noGrp="1"/>
          </p:cNvSpPr>
          <p:nvPr>
            <p:ph type="sldNum" sz="quarter" idx="11"/>
          </p:nvPr>
        </p:nvSpPr>
        <p:spPr/>
        <p:txBody>
          <a:bodyPr/>
          <a:lstStyle/>
          <a:p>
            <a:fld id="{CAF61F08-5B5D-4F5B-9F92-8A0E73C5D006}" type="slidenum">
              <a:rPr lang="nl-NL" smtClean="0"/>
              <a:t>‹nr.›</a:t>
            </a:fld>
            <a:endParaRPr lang="nl-NL"/>
          </a:p>
        </p:txBody>
      </p:sp>
      <p:sp>
        <p:nvSpPr>
          <p:cNvPr id="5" name="Tijdelijke aanduiding voor voettekst 4"/>
          <p:cNvSpPr>
            <a:spLocks noGrp="1"/>
          </p:cNvSpPr>
          <p:nvPr>
            <p:ph type="ftr" sz="quarter" idx="12"/>
          </p:nvPr>
        </p:nvSpPr>
        <p:spPr/>
        <p:txBody>
          <a:bodyPr/>
          <a:lstStyle/>
          <a:p>
            <a:endParaRPr lang="nl-NL"/>
          </a:p>
        </p:txBody>
      </p:sp>
      <p:pic>
        <p:nvPicPr>
          <p:cNvPr id="7" name="Afbeelding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72000" y="6373587"/>
            <a:ext cx="1457555" cy="360000"/>
          </a:xfrm>
          <a:prstGeom prst="rect">
            <a:avLst/>
          </a:prstGeom>
        </p:spPr>
      </p:pic>
    </p:spTree>
    <p:extLst>
      <p:ext uri="{BB962C8B-B14F-4D97-AF65-F5344CB8AC3E}">
        <p14:creationId xmlns:p14="http://schemas.microsoft.com/office/powerpoint/2010/main" val="1577023298"/>
      </p:ext>
    </p:extLst>
  </p:cSld>
  <p:clrMapOvr>
    <a:masterClrMapping/>
  </p:clrMapOvr>
  <p:transition>
    <p:fad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Volledig beeld">
    <p:spTree>
      <p:nvGrpSpPr>
        <p:cNvPr id="1" name=""/>
        <p:cNvGrpSpPr/>
        <p:nvPr/>
      </p:nvGrpSpPr>
      <p:grpSpPr>
        <a:xfrm>
          <a:off x="0" y="0"/>
          <a:ext cx="0" cy="0"/>
          <a:chOff x="0" y="0"/>
          <a:chExt cx="0" cy="0"/>
        </a:xfrm>
      </p:grpSpPr>
      <p:sp>
        <p:nvSpPr>
          <p:cNvPr id="6" name="Tijdelijke aanduiding voor afbeelding 5"/>
          <p:cNvSpPr>
            <a:spLocks noGrp="1" noChangeAspect="1"/>
          </p:cNvSpPr>
          <p:nvPr>
            <p:ph type="pic" sz="quarter" idx="10"/>
          </p:nvPr>
        </p:nvSpPr>
        <p:spPr>
          <a:xfrm>
            <a:off x="0" y="0"/>
            <a:ext cx="9144000" cy="6858000"/>
          </a:xfrm>
        </p:spPr>
        <p:txBody>
          <a:bodyPr/>
          <a:lstStyle/>
          <a:p>
            <a:endParaRPr lang="nl-NL"/>
          </a:p>
        </p:txBody>
      </p:sp>
      <p:sp>
        <p:nvSpPr>
          <p:cNvPr id="11" name="Tijdelijke aanduiding voor datum 10"/>
          <p:cNvSpPr>
            <a:spLocks noGrp="1"/>
          </p:cNvSpPr>
          <p:nvPr>
            <p:ph type="dt" sz="half" idx="12"/>
          </p:nvPr>
        </p:nvSpPr>
        <p:spPr/>
        <p:txBody>
          <a:bodyPr/>
          <a:lstStyle/>
          <a:p>
            <a:fld id="{B12130CE-C56D-476F-9BFE-832849A6BD54}" type="datetime1">
              <a:rPr lang="nl-NL" smtClean="0"/>
              <a:t>23-11-2017</a:t>
            </a:fld>
            <a:endParaRPr lang="nl-NL" dirty="0"/>
          </a:p>
        </p:txBody>
      </p:sp>
      <p:sp>
        <p:nvSpPr>
          <p:cNvPr id="12" name="Tijdelijke aanduiding voor dianummer 11"/>
          <p:cNvSpPr>
            <a:spLocks noGrp="1"/>
          </p:cNvSpPr>
          <p:nvPr>
            <p:ph type="sldNum" sz="quarter" idx="13"/>
          </p:nvPr>
        </p:nvSpPr>
        <p:spPr/>
        <p:txBody>
          <a:bodyPr/>
          <a:lstStyle/>
          <a:p>
            <a:fld id="{CAF61F08-5B5D-4F5B-9F92-8A0E73C5D006}" type="slidenum">
              <a:rPr lang="nl-NL" smtClean="0"/>
              <a:t>‹nr.›</a:t>
            </a:fld>
            <a:endParaRPr lang="nl-NL"/>
          </a:p>
        </p:txBody>
      </p:sp>
      <p:sp>
        <p:nvSpPr>
          <p:cNvPr id="13" name="Tijdelijke aanduiding voor voettekst 12"/>
          <p:cNvSpPr>
            <a:spLocks noGrp="1"/>
          </p:cNvSpPr>
          <p:nvPr>
            <p:ph type="ftr" sz="quarter" idx="14"/>
          </p:nvPr>
        </p:nvSpPr>
        <p:spPr/>
        <p:txBody>
          <a:bodyPr/>
          <a:lstStyle/>
          <a:p>
            <a:endParaRPr lang="nl-NL"/>
          </a:p>
        </p:txBody>
      </p:sp>
      <p:pic>
        <p:nvPicPr>
          <p:cNvPr id="8" name="Afbeelding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72000" y="6373587"/>
            <a:ext cx="1457555" cy="360000"/>
          </a:xfrm>
          <a:prstGeom prst="rect">
            <a:avLst/>
          </a:prstGeom>
        </p:spPr>
      </p:pic>
    </p:spTree>
    <p:extLst>
      <p:ext uri="{BB962C8B-B14F-4D97-AF65-F5344CB8AC3E}">
        <p14:creationId xmlns:p14="http://schemas.microsoft.com/office/powerpoint/2010/main" val="4091110952"/>
      </p:ext>
    </p:extLst>
  </p:cSld>
  <p:clrMapOvr>
    <a:masterClrMapping/>
  </p:clrMapOvr>
  <p:transition>
    <p:fad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Titeldia">
    <p:spTree>
      <p:nvGrpSpPr>
        <p:cNvPr id="1" name=""/>
        <p:cNvGrpSpPr/>
        <p:nvPr/>
      </p:nvGrpSpPr>
      <p:grpSpPr>
        <a:xfrm>
          <a:off x="0" y="0"/>
          <a:ext cx="0" cy="0"/>
          <a:chOff x="0" y="0"/>
          <a:chExt cx="0" cy="0"/>
        </a:xfrm>
      </p:grpSpPr>
      <p:sp>
        <p:nvSpPr>
          <p:cNvPr id="2" name="Titel 1"/>
          <p:cNvSpPr>
            <a:spLocks noGrp="1"/>
          </p:cNvSpPr>
          <p:nvPr>
            <p:ph type="ctrTitle"/>
          </p:nvPr>
        </p:nvSpPr>
        <p:spPr>
          <a:xfrm>
            <a:off x="431470" y="3429001"/>
            <a:ext cx="8281059" cy="1080138"/>
          </a:xfrm>
        </p:spPr>
        <p:txBody>
          <a:bodyPr>
            <a:normAutofit/>
          </a:bodyPr>
          <a:lstStyle>
            <a:lvl1pPr algn="ctr">
              <a:defRPr sz="4800"/>
            </a:lvl1pPr>
          </a:lstStyle>
          <a:p>
            <a:r>
              <a:rPr lang="nl-NL" dirty="0"/>
              <a:t>Klik om de stijl te bewerken</a:t>
            </a:r>
          </a:p>
        </p:txBody>
      </p:sp>
      <p:sp>
        <p:nvSpPr>
          <p:cNvPr id="8" name="Ondertitel 2"/>
          <p:cNvSpPr>
            <a:spLocks noGrp="1"/>
          </p:cNvSpPr>
          <p:nvPr>
            <p:ph type="subTitle" idx="1"/>
          </p:nvPr>
        </p:nvSpPr>
        <p:spPr>
          <a:xfrm>
            <a:off x="1371600" y="4689160"/>
            <a:ext cx="6400800" cy="1080139"/>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nl-NL"/>
              <a:t>Klik om de ondertitelstijl van het model te bewerken</a:t>
            </a:r>
          </a:p>
        </p:txBody>
      </p:sp>
      <p:pic>
        <p:nvPicPr>
          <p:cNvPr id="9" name="Afbeelding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020944" y="1088701"/>
            <a:ext cx="5102112" cy="1260161"/>
          </a:xfrm>
          <a:prstGeom prst="rect">
            <a:avLst/>
          </a:prstGeom>
        </p:spPr>
      </p:pic>
      <p:sp>
        <p:nvSpPr>
          <p:cNvPr id="10" name="Tijdelijke aanduiding voor datum 6"/>
          <p:cNvSpPr>
            <a:spLocks noGrp="1"/>
          </p:cNvSpPr>
          <p:nvPr>
            <p:ph type="dt" sz="half" idx="2"/>
          </p:nvPr>
        </p:nvSpPr>
        <p:spPr>
          <a:xfrm>
            <a:off x="7632391" y="6408000"/>
            <a:ext cx="1080138" cy="180023"/>
          </a:xfrm>
          <a:prstGeom prst="rect">
            <a:avLst/>
          </a:prstGeom>
        </p:spPr>
        <p:txBody>
          <a:bodyPr vert="horz" lIns="0" tIns="0" rIns="0" bIns="0" rtlCol="0" anchor="ctr"/>
          <a:lstStyle>
            <a:lvl1pPr algn="r">
              <a:defRPr sz="1200">
                <a:solidFill>
                  <a:schemeClr val="accent6"/>
                </a:solidFill>
              </a:defRPr>
            </a:lvl1pPr>
          </a:lstStyle>
          <a:p>
            <a:fld id="{CF3D09BE-03F4-4176-8A77-E117D6474AED}" type="datetime1">
              <a:rPr lang="nl-NL" smtClean="0"/>
              <a:t>23-11-2017</a:t>
            </a:fld>
            <a:endParaRPr lang="nl-NL" dirty="0"/>
          </a:p>
        </p:txBody>
      </p:sp>
      <p:sp>
        <p:nvSpPr>
          <p:cNvPr id="11" name="Tijdelijke aanduiding voor voettekst 7"/>
          <p:cNvSpPr>
            <a:spLocks noGrp="1"/>
          </p:cNvSpPr>
          <p:nvPr>
            <p:ph type="ftr" sz="quarter" idx="3"/>
          </p:nvPr>
        </p:nvSpPr>
        <p:spPr>
          <a:xfrm>
            <a:off x="3492000" y="6588000"/>
            <a:ext cx="3960000" cy="180023"/>
          </a:xfrm>
          <a:prstGeom prst="rect">
            <a:avLst/>
          </a:prstGeom>
        </p:spPr>
        <p:txBody>
          <a:bodyPr vert="horz" lIns="0" tIns="0" rIns="0" bIns="0" rtlCol="0" anchor="ctr"/>
          <a:lstStyle>
            <a:lvl1pPr algn="l">
              <a:defRPr sz="1200">
                <a:solidFill>
                  <a:schemeClr val="accent6"/>
                </a:solidFill>
              </a:defRPr>
            </a:lvl1pPr>
          </a:lstStyle>
          <a:p>
            <a:endParaRPr lang="nl-NL" dirty="0"/>
          </a:p>
        </p:txBody>
      </p:sp>
      <p:sp>
        <p:nvSpPr>
          <p:cNvPr id="12" name="Tijdelijke aanduiding voor dianummer 8"/>
          <p:cNvSpPr>
            <a:spLocks noGrp="1"/>
          </p:cNvSpPr>
          <p:nvPr>
            <p:ph type="sldNum" sz="quarter" idx="4"/>
          </p:nvPr>
        </p:nvSpPr>
        <p:spPr>
          <a:xfrm>
            <a:off x="7632391" y="6588000"/>
            <a:ext cx="1080138" cy="176539"/>
          </a:xfrm>
          <a:prstGeom prst="rect">
            <a:avLst/>
          </a:prstGeom>
        </p:spPr>
        <p:txBody>
          <a:bodyPr vert="horz" lIns="0" tIns="0" rIns="0" bIns="0" rtlCol="0" anchor="ctr"/>
          <a:lstStyle>
            <a:lvl1pPr algn="r">
              <a:defRPr sz="1200">
                <a:solidFill>
                  <a:schemeClr val="accent6"/>
                </a:solidFill>
              </a:defRPr>
            </a:lvl1pPr>
          </a:lstStyle>
          <a:p>
            <a:fld id="{CAF61F08-5B5D-4F5B-9F92-8A0E73C5D006}" type="slidenum">
              <a:rPr lang="nl-NL" smtClean="0"/>
              <a:pPr/>
              <a:t>‹nr.›</a:t>
            </a:fld>
            <a:endParaRPr lang="nl-NL" dirty="0"/>
          </a:p>
        </p:txBody>
      </p:sp>
    </p:spTree>
    <p:extLst>
      <p:ext uri="{BB962C8B-B14F-4D97-AF65-F5344CB8AC3E}">
        <p14:creationId xmlns:p14="http://schemas.microsoft.com/office/powerpoint/2010/main" val="3515509169"/>
      </p:ext>
    </p:extLst>
  </p:cSld>
  <p:clrMapOvr>
    <a:masterClrMapping/>
  </p:clrMapOvr>
  <p:transition>
    <p:fad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Sectiekop">
    <p:spTree>
      <p:nvGrpSpPr>
        <p:cNvPr id="1" name=""/>
        <p:cNvGrpSpPr/>
        <p:nvPr/>
      </p:nvGrpSpPr>
      <p:grpSpPr>
        <a:xfrm>
          <a:off x="0" y="0"/>
          <a:ext cx="0" cy="0"/>
          <a:chOff x="0" y="0"/>
          <a:chExt cx="0" cy="0"/>
        </a:xfrm>
      </p:grpSpPr>
      <p:sp>
        <p:nvSpPr>
          <p:cNvPr id="2" name="Titel 1"/>
          <p:cNvSpPr>
            <a:spLocks noGrp="1"/>
          </p:cNvSpPr>
          <p:nvPr>
            <p:ph type="title"/>
          </p:nvPr>
        </p:nvSpPr>
        <p:spPr>
          <a:xfrm>
            <a:off x="431471" y="368610"/>
            <a:ext cx="3960506" cy="3060390"/>
          </a:xfrm>
        </p:spPr>
        <p:txBody>
          <a:bodyPr anchor="t"/>
          <a:lstStyle>
            <a:lvl1pPr algn="l">
              <a:defRPr sz="4000" b="1" cap="none" baseline="0">
                <a:solidFill>
                  <a:schemeClr val="accent2"/>
                </a:solidFill>
              </a:defRPr>
            </a:lvl1pPr>
          </a:lstStyle>
          <a:p>
            <a:r>
              <a:rPr lang="nl-NL" dirty="0"/>
              <a:t>Klik om de stijl te bewerken</a:t>
            </a:r>
          </a:p>
        </p:txBody>
      </p:sp>
      <p:sp>
        <p:nvSpPr>
          <p:cNvPr id="15" name="Tijdelijke aanduiding voor afbeelding 14"/>
          <p:cNvSpPr>
            <a:spLocks noGrp="1" noChangeAspect="1"/>
          </p:cNvSpPr>
          <p:nvPr>
            <p:ph type="pic" sz="quarter" idx="13"/>
          </p:nvPr>
        </p:nvSpPr>
        <p:spPr>
          <a:xfrm>
            <a:off x="4572000" y="0"/>
            <a:ext cx="4572000" cy="6858000"/>
          </a:xfrm>
          <a:prstGeom prst="rect">
            <a:avLst/>
          </a:prstGeom>
        </p:spPr>
        <p:txBody>
          <a:bodyPr/>
          <a:lstStyle/>
          <a:p>
            <a:endParaRPr lang="nl-NL"/>
          </a:p>
        </p:txBody>
      </p:sp>
      <p:sp>
        <p:nvSpPr>
          <p:cNvPr id="10" name="Tijdelijke aanduiding voor tekst 5"/>
          <p:cNvSpPr>
            <a:spLocks noGrp="1"/>
          </p:cNvSpPr>
          <p:nvPr>
            <p:ph type="body" sz="quarter" idx="15"/>
          </p:nvPr>
        </p:nvSpPr>
        <p:spPr>
          <a:xfrm>
            <a:off x="431471" y="3609023"/>
            <a:ext cx="3960506" cy="2520322"/>
          </a:xfrm>
        </p:spPr>
        <p:txBody>
          <a:bodyPr/>
          <a:lstStyle/>
          <a:p>
            <a:pPr lvl="0"/>
            <a:r>
              <a:rPr lang="nl-NL" dirty="0"/>
              <a:t>Klik om de modelstijlen te bewerken</a:t>
            </a:r>
          </a:p>
          <a:p>
            <a:pPr lvl="1"/>
            <a:r>
              <a:rPr lang="nl-NL" dirty="0"/>
              <a:t>Tweede niveau</a:t>
            </a:r>
          </a:p>
          <a:p>
            <a:pPr lvl="2"/>
            <a:r>
              <a:rPr lang="nl-NL" dirty="0"/>
              <a:t>Derde niveau</a:t>
            </a:r>
          </a:p>
          <a:p>
            <a:pPr lvl="3"/>
            <a:r>
              <a:rPr lang="nl-NL" dirty="0"/>
              <a:t>Vierde niveau</a:t>
            </a:r>
          </a:p>
          <a:p>
            <a:pPr lvl="4"/>
            <a:r>
              <a:rPr lang="nl-NL" dirty="0"/>
              <a:t>Vijfde niveau</a:t>
            </a:r>
          </a:p>
        </p:txBody>
      </p:sp>
      <p:sp>
        <p:nvSpPr>
          <p:cNvPr id="12" name="Tijdelijke aanduiding voor datum 6"/>
          <p:cNvSpPr>
            <a:spLocks noGrp="1"/>
          </p:cNvSpPr>
          <p:nvPr>
            <p:ph type="dt" sz="half" idx="2"/>
          </p:nvPr>
        </p:nvSpPr>
        <p:spPr>
          <a:xfrm>
            <a:off x="7632391" y="6408000"/>
            <a:ext cx="1080138" cy="180023"/>
          </a:xfrm>
          <a:prstGeom prst="rect">
            <a:avLst/>
          </a:prstGeom>
        </p:spPr>
        <p:txBody>
          <a:bodyPr vert="horz" lIns="0" tIns="0" rIns="0" bIns="0" rtlCol="0" anchor="ctr"/>
          <a:lstStyle>
            <a:lvl1pPr algn="r">
              <a:defRPr sz="1200">
                <a:solidFill>
                  <a:schemeClr val="accent6"/>
                </a:solidFill>
              </a:defRPr>
            </a:lvl1pPr>
          </a:lstStyle>
          <a:p>
            <a:fld id="{CF3D09BE-03F4-4176-8A77-E117D6474AED}" type="datetime1">
              <a:rPr lang="nl-NL" smtClean="0"/>
              <a:t>23-11-2017</a:t>
            </a:fld>
            <a:endParaRPr lang="nl-NL" dirty="0"/>
          </a:p>
        </p:txBody>
      </p:sp>
      <p:sp>
        <p:nvSpPr>
          <p:cNvPr id="13" name="Tijdelijke aanduiding voor voettekst 7"/>
          <p:cNvSpPr>
            <a:spLocks noGrp="1"/>
          </p:cNvSpPr>
          <p:nvPr>
            <p:ph type="ftr" sz="quarter" idx="3"/>
          </p:nvPr>
        </p:nvSpPr>
        <p:spPr>
          <a:xfrm>
            <a:off x="3492000" y="6588000"/>
            <a:ext cx="3960000" cy="180023"/>
          </a:xfrm>
          <a:prstGeom prst="rect">
            <a:avLst/>
          </a:prstGeom>
        </p:spPr>
        <p:txBody>
          <a:bodyPr vert="horz" lIns="0" tIns="0" rIns="0" bIns="0" rtlCol="0" anchor="ctr"/>
          <a:lstStyle>
            <a:lvl1pPr algn="l">
              <a:defRPr sz="1200">
                <a:solidFill>
                  <a:schemeClr val="accent6"/>
                </a:solidFill>
              </a:defRPr>
            </a:lvl1pPr>
          </a:lstStyle>
          <a:p>
            <a:endParaRPr lang="nl-NL" dirty="0"/>
          </a:p>
        </p:txBody>
      </p:sp>
      <p:sp>
        <p:nvSpPr>
          <p:cNvPr id="14" name="Tijdelijke aanduiding voor dianummer 8"/>
          <p:cNvSpPr>
            <a:spLocks noGrp="1"/>
          </p:cNvSpPr>
          <p:nvPr>
            <p:ph type="sldNum" sz="quarter" idx="4"/>
          </p:nvPr>
        </p:nvSpPr>
        <p:spPr>
          <a:xfrm>
            <a:off x="7632391" y="6588000"/>
            <a:ext cx="1080138" cy="176539"/>
          </a:xfrm>
          <a:prstGeom prst="rect">
            <a:avLst/>
          </a:prstGeom>
        </p:spPr>
        <p:txBody>
          <a:bodyPr vert="horz" lIns="0" tIns="0" rIns="0" bIns="0" rtlCol="0" anchor="ctr"/>
          <a:lstStyle>
            <a:lvl1pPr algn="r">
              <a:defRPr sz="1200">
                <a:solidFill>
                  <a:schemeClr val="accent6"/>
                </a:solidFill>
              </a:defRPr>
            </a:lvl1pPr>
          </a:lstStyle>
          <a:p>
            <a:fld id="{CAF61F08-5B5D-4F5B-9F92-8A0E73C5D006}" type="slidenum">
              <a:rPr lang="nl-NL" smtClean="0"/>
              <a:pPr/>
              <a:t>‹nr.›</a:t>
            </a:fld>
            <a:endParaRPr lang="nl-NL" dirty="0"/>
          </a:p>
        </p:txBody>
      </p:sp>
      <p:pic>
        <p:nvPicPr>
          <p:cNvPr id="9" name="Afbeelding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72000" y="6373587"/>
            <a:ext cx="1457555" cy="360000"/>
          </a:xfrm>
          <a:prstGeom prst="rect">
            <a:avLst/>
          </a:prstGeom>
        </p:spPr>
      </p:pic>
    </p:spTree>
    <p:extLst>
      <p:ext uri="{BB962C8B-B14F-4D97-AF65-F5344CB8AC3E}">
        <p14:creationId xmlns:p14="http://schemas.microsoft.com/office/powerpoint/2010/main" val="1190297679"/>
      </p:ext>
    </p:extLst>
  </p:cSld>
  <p:clrMapOvr>
    <a:masterClrMapping/>
  </p:clrMapOvr>
  <p:transition>
    <p:fad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beeld links">
    <p:spTree>
      <p:nvGrpSpPr>
        <p:cNvPr id="1" name=""/>
        <p:cNvGrpSpPr/>
        <p:nvPr/>
      </p:nvGrpSpPr>
      <p:grpSpPr>
        <a:xfrm>
          <a:off x="0" y="0"/>
          <a:ext cx="0" cy="0"/>
          <a:chOff x="0" y="0"/>
          <a:chExt cx="0" cy="0"/>
        </a:xfrm>
      </p:grpSpPr>
      <p:sp>
        <p:nvSpPr>
          <p:cNvPr id="2" name="Titel 1"/>
          <p:cNvSpPr>
            <a:spLocks noGrp="1"/>
          </p:cNvSpPr>
          <p:nvPr>
            <p:ph type="title"/>
          </p:nvPr>
        </p:nvSpPr>
        <p:spPr>
          <a:xfrm>
            <a:off x="4752023" y="368609"/>
            <a:ext cx="3960506" cy="3060391"/>
          </a:xfrm>
        </p:spPr>
        <p:txBody>
          <a:bodyPr anchor="t"/>
          <a:lstStyle>
            <a:lvl1pPr algn="l">
              <a:defRPr sz="4000" b="1" cap="none" baseline="0">
                <a:solidFill>
                  <a:schemeClr val="accent2"/>
                </a:solidFill>
              </a:defRPr>
            </a:lvl1pPr>
          </a:lstStyle>
          <a:p>
            <a:r>
              <a:rPr lang="nl-NL" dirty="0"/>
              <a:t>Klik om de stijl te bewerken</a:t>
            </a:r>
          </a:p>
        </p:txBody>
      </p:sp>
      <p:sp>
        <p:nvSpPr>
          <p:cNvPr id="7" name="Tijdelijke aanduiding voor datum 6"/>
          <p:cNvSpPr>
            <a:spLocks noGrp="1"/>
          </p:cNvSpPr>
          <p:nvPr>
            <p:ph type="dt" sz="half" idx="10"/>
          </p:nvPr>
        </p:nvSpPr>
        <p:spPr/>
        <p:txBody>
          <a:bodyPr/>
          <a:lstStyle/>
          <a:p>
            <a:fld id="{A1B3F20F-A3CF-4261-9052-78EEF9986520}" type="datetime1">
              <a:rPr lang="nl-NL" smtClean="0"/>
              <a:t>23-11-2017</a:t>
            </a:fld>
            <a:endParaRPr lang="nl-NL" dirty="0"/>
          </a:p>
        </p:txBody>
      </p:sp>
      <p:sp>
        <p:nvSpPr>
          <p:cNvPr id="9" name="Tijdelijke aanduiding voor dianummer 8"/>
          <p:cNvSpPr>
            <a:spLocks noGrp="1"/>
          </p:cNvSpPr>
          <p:nvPr>
            <p:ph type="sldNum" sz="quarter" idx="11"/>
          </p:nvPr>
        </p:nvSpPr>
        <p:spPr/>
        <p:txBody>
          <a:bodyPr/>
          <a:lstStyle/>
          <a:p>
            <a:fld id="{CAF61F08-5B5D-4F5B-9F92-8A0E73C5D006}" type="slidenum">
              <a:rPr lang="nl-NL" smtClean="0"/>
              <a:t>‹nr.›</a:t>
            </a:fld>
            <a:endParaRPr lang="nl-NL"/>
          </a:p>
        </p:txBody>
      </p:sp>
      <p:sp>
        <p:nvSpPr>
          <p:cNvPr id="15" name="Tijdelijke aanduiding voor afbeelding 14"/>
          <p:cNvSpPr>
            <a:spLocks noGrp="1" noChangeAspect="1"/>
          </p:cNvSpPr>
          <p:nvPr>
            <p:ph type="pic" sz="quarter" idx="13"/>
          </p:nvPr>
        </p:nvSpPr>
        <p:spPr>
          <a:xfrm>
            <a:off x="0" y="0"/>
            <a:ext cx="4572000" cy="6858000"/>
          </a:xfrm>
          <a:prstGeom prst="rect">
            <a:avLst/>
          </a:prstGeom>
        </p:spPr>
        <p:txBody>
          <a:bodyPr/>
          <a:lstStyle/>
          <a:p>
            <a:endParaRPr lang="nl-NL"/>
          </a:p>
        </p:txBody>
      </p:sp>
      <p:sp>
        <p:nvSpPr>
          <p:cNvPr id="10" name="Tijdelijke aanduiding voor tekst 5"/>
          <p:cNvSpPr>
            <a:spLocks noGrp="1"/>
          </p:cNvSpPr>
          <p:nvPr>
            <p:ph type="body" sz="quarter" idx="15"/>
          </p:nvPr>
        </p:nvSpPr>
        <p:spPr>
          <a:xfrm>
            <a:off x="4752023" y="3609023"/>
            <a:ext cx="3960506" cy="2520322"/>
          </a:xfrm>
        </p:spPr>
        <p:txBody>
          <a:bodyPr/>
          <a:lstStyle/>
          <a:p>
            <a:pPr lvl="0"/>
            <a:r>
              <a:rPr lang="nl-NL" dirty="0"/>
              <a:t>Klik om de modelstijlen te bewerken</a:t>
            </a:r>
          </a:p>
          <a:p>
            <a:pPr lvl="1"/>
            <a:r>
              <a:rPr lang="nl-NL" dirty="0"/>
              <a:t>Tweede niveau</a:t>
            </a:r>
          </a:p>
          <a:p>
            <a:pPr lvl="2"/>
            <a:r>
              <a:rPr lang="nl-NL" dirty="0"/>
              <a:t>Derde niveau</a:t>
            </a:r>
          </a:p>
          <a:p>
            <a:pPr lvl="3"/>
            <a:r>
              <a:rPr lang="nl-NL" dirty="0"/>
              <a:t>Vierde niveau</a:t>
            </a:r>
          </a:p>
          <a:p>
            <a:pPr lvl="4"/>
            <a:r>
              <a:rPr lang="nl-NL" dirty="0"/>
              <a:t>Vijfde niveau</a:t>
            </a:r>
          </a:p>
        </p:txBody>
      </p:sp>
    </p:spTree>
    <p:extLst>
      <p:ext uri="{BB962C8B-B14F-4D97-AF65-F5344CB8AC3E}">
        <p14:creationId xmlns:p14="http://schemas.microsoft.com/office/powerpoint/2010/main" val="2645084034"/>
      </p:ext>
    </p:extLst>
  </p:cSld>
  <p:clrMapOvr>
    <a:masterClrMapping/>
  </p:clrMapOvr>
  <p:transition>
    <p:fade/>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Klik om de stijl te bewerken</a:t>
            </a:r>
          </a:p>
        </p:txBody>
      </p:sp>
      <p:sp>
        <p:nvSpPr>
          <p:cNvPr id="3" name="Tijdelijke aanduiding voor inhoud 2"/>
          <p:cNvSpPr>
            <a:spLocks noGrp="1" noChangeAspect="1"/>
          </p:cNvSpPr>
          <p:nvPr>
            <p:ph idx="1"/>
          </p:nvPr>
        </p:nvSpPr>
        <p:spPr/>
        <p:txBody>
          <a:bodyPr/>
          <a:lstStyle/>
          <a:p>
            <a:pPr lvl="0"/>
            <a:r>
              <a:rPr lang="nl-NL" dirty="0"/>
              <a:t>Klik om de modelstijlen te bewerken</a:t>
            </a:r>
          </a:p>
          <a:p>
            <a:pPr lvl="1"/>
            <a:r>
              <a:rPr lang="nl-NL" dirty="0"/>
              <a:t>Tweede niveau</a:t>
            </a:r>
          </a:p>
          <a:p>
            <a:pPr lvl="2"/>
            <a:r>
              <a:rPr lang="nl-NL" dirty="0"/>
              <a:t>Derde niveau</a:t>
            </a:r>
          </a:p>
          <a:p>
            <a:pPr lvl="3"/>
            <a:r>
              <a:rPr lang="nl-NL" dirty="0"/>
              <a:t>Vierde niveau</a:t>
            </a:r>
          </a:p>
          <a:p>
            <a:pPr lvl="4"/>
            <a:r>
              <a:rPr lang="nl-NL" dirty="0"/>
              <a:t>Vijfde niveau</a:t>
            </a:r>
          </a:p>
        </p:txBody>
      </p:sp>
      <p:sp>
        <p:nvSpPr>
          <p:cNvPr id="7" name="Vrije vorm 6"/>
          <p:cNvSpPr/>
          <p:nvPr userDrawn="1"/>
        </p:nvSpPr>
        <p:spPr>
          <a:xfrm rot="10800000">
            <a:off x="-418046" y="-531506"/>
            <a:ext cx="9130575" cy="1800230"/>
          </a:xfrm>
          <a:custGeom>
            <a:avLst/>
            <a:gdLst>
              <a:gd name="connsiteX0" fmla="*/ 0 w 9361196"/>
              <a:gd name="connsiteY0" fmla="*/ 785341 h 2700345"/>
              <a:gd name="connsiteX1" fmla="*/ 230022 w 9361196"/>
              <a:gd name="connsiteY1" fmla="*/ 230021 h 2700345"/>
              <a:gd name="connsiteX2" fmla="*/ 785343 w 9361196"/>
              <a:gd name="connsiteY2" fmla="*/ 1 h 2700345"/>
              <a:gd name="connsiteX3" fmla="*/ 8575855 w 9361196"/>
              <a:gd name="connsiteY3" fmla="*/ 0 h 2700345"/>
              <a:gd name="connsiteX4" fmla="*/ 9131175 w 9361196"/>
              <a:gd name="connsiteY4" fmla="*/ 230022 h 2700345"/>
              <a:gd name="connsiteX5" fmla="*/ 9361195 w 9361196"/>
              <a:gd name="connsiteY5" fmla="*/ 785343 h 2700345"/>
              <a:gd name="connsiteX6" fmla="*/ 9361196 w 9361196"/>
              <a:gd name="connsiteY6" fmla="*/ 1915004 h 2700345"/>
              <a:gd name="connsiteX7" fmla="*/ 9131175 w 9361196"/>
              <a:gd name="connsiteY7" fmla="*/ 2470324 h 2700345"/>
              <a:gd name="connsiteX8" fmla="*/ 8575855 w 9361196"/>
              <a:gd name="connsiteY8" fmla="*/ 2700345 h 2700345"/>
              <a:gd name="connsiteX9" fmla="*/ 785341 w 9361196"/>
              <a:gd name="connsiteY9" fmla="*/ 2700345 h 2700345"/>
              <a:gd name="connsiteX10" fmla="*/ 230021 w 9361196"/>
              <a:gd name="connsiteY10" fmla="*/ 2470323 h 2700345"/>
              <a:gd name="connsiteX11" fmla="*/ 0 w 9361196"/>
              <a:gd name="connsiteY11" fmla="*/ 1915003 h 2700345"/>
              <a:gd name="connsiteX12" fmla="*/ 0 w 9361196"/>
              <a:gd name="connsiteY12" fmla="*/ 785341 h 2700345"/>
              <a:gd name="connsiteX0" fmla="*/ 643968 w 10005164"/>
              <a:gd name="connsiteY0" fmla="*/ 785341 h 2700345"/>
              <a:gd name="connsiteX1" fmla="*/ 873990 w 10005164"/>
              <a:gd name="connsiteY1" fmla="*/ 230021 h 2700345"/>
              <a:gd name="connsiteX2" fmla="*/ 1429311 w 10005164"/>
              <a:gd name="connsiteY2" fmla="*/ 1 h 2700345"/>
              <a:gd name="connsiteX3" fmla="*/ 9219823 w 10005164"/>
              <a:gd name="connsiteY3" fmla="*/ 0 h 2700345"/>
              <a:gd name="connsiteX4" fmla="*/ 9775143 w 10005164"/>
              <a:gd name="connsiteY4" fmla="*/ 230022 h 2700345"/>
              <a:gd name="connsiteX5" fmla="*/ 10005163 w 10005164"/>
              <a:gd name="connsiteY5" fmla="*/ 785343 h 2700345"/>
              <a:gd name="connsiteX6" fmla="*/ 10005164 w 10005164"/>
              <a:gd name="connsiteY6" fmla="*/ 1915004 h 2700345"/>
              <a:gd name="connsiteX7" fmla="*/ 9775143 w 10005164"/>
              <a:gd name="connsiteY7" fmla="*/ 2470324 h 2700345"/>
              <a:gd name="connsiteX8" fmla="*/ 9219823 w 10005164"/>
              <a:gd name="connsiteY8" fmla="*/ 2700345 h 2700345"/>
              <a:gd name="connsiteX9" fmla="*/ 1429309 w 10005164"/>
              <a:gd name="connsiteY9" fmla="*/ 2700345 h 2700345"/>
              <a:gd name="connsiteX10" fmla="*/ 643968 w 10005164"/>
              <a:gd name="connsiteY10" fmla="*/ 1915003 h 2700345"/>
              <a:gd name="connsiteX11" fmla="*/ 643968 w 10005164"/>
              <a:gd name="connsiteY11" fmla="*/ 785341 h 2700345"/>
              <a:gd name="connsiteX0" fmla="*/ 643968 w 10005164"/>
              <a:gd name="connsiteY0" fmla="*/ 1915003 h 2700345"/>
              <a:gd name="connsiteX1" fmla="*/ 643968 w 10005164"/>
              <a:gd name="connsiteY1" fmla="*/ 785341 h 2700345"/>
              <a:gd name="connsiteX2" fmla="*/ 873990 w 10005164"/>
              <a:gd name="connsiteY2" fmla="*/ 230021 h 2700345"/>
              <a:gd name="connsiteX3" fmla="*/ 1429311 w 10005164"/>
              <a:gd name="connsiteY3" fmla="*/ 1 h 2700345"/>
              <a:gd name="connsiteX4" fmla="*/ 9219823 w 10005164"/>
              <a:gd name="connsiteY4" fmla="*/ 0 h 2700345"/>
              <a:gd name="connsiteX5" fmla="*/ 9775143 w 10005164"/>
              <a:gd name="connsiteY5" fmla="*/ 230022 h 2700345"/>
              <a:gd name="connsiteX6" fmla="*/ 10005163 w 10005164"/>
              <a:gd name="connsiteY6" fmla="*/ 785343 h 2700345"/>
              <a:gd name="connsiteX7" fmla="*/ 10005164 w 10005164"/>
              <a:gd name="connsiteY7" fmla="*/ 1915004 h 2700345"/>
              <a:gd name="connsiteX8" fmla="*/ 9775143 w 10005164"/>
              <a:gd name="connsiteY8" fmla="*/ 2470324 h 2700345"/>
              <a:gd name="connsiteX9" fmla="*/ 9219823 w 10005164"/>
              <a:gd name="connsiteY9" fmla="*/ 2700345 h 2700345"/>
              <a:gd name="connsiteX10" fmla="*/ 1429309 w 10005164"/>
              <a:gd name="connsiteY10" fmla="*/ 2700345 h 2700345"/>
              <a:gd name="connsiteX11" fmla="*/ 735408 w 10005164"/>
              <a:gd name="connsiteY11" fmla="*/ 2006443 h 2700345"/>
              <a:gd name="connsiteX0" fmla="*/ 0 w 9361196"/>
              <a:gd name="connsiteY0" fmla="*/ 1915003 h 2700345"/>
              <a:gd name="connsiteX1" fmla="*/ 0 w 9361196"/>
              <a:gd name="connsiteY1" fmla="*/ 785341 h 2700345"/>
              <a:gd name="connsiteX2" fmla="*/ 230022 w 9361196"/>
              <a:gd name="connsiteY2" fmla="*/ 230021 h 2700345"/>
              <a:gd name="connsiteX3" fmla="*/ 785343 w 9361196"/>
              <a:gd name="connsiteY3" fmla="*/ 1 h 2700345"/>
              <a:gd name="connsiteX4" fmla="*/ 8575855 w 9361196"/>
              <a:gd name="connsiteY4" fmla="*/ 0 h 2700345"/>
              <a:gd name="connsiteX5" fmla="*/ 9131175 w 9361196"/>
              <a:gd name="connsiteY5" fmla="*/ 230022 h 2700345"/>
              <a:gd name="connsiteX6" fmla="*/ 9361195 w 9361196"/>
              <a:gd name="connsiteY6" fmla="*/ 785343 h 2700345"/>
              <a:gd name="connsiteX7" fmla="*/ 9361196 w 9361196"/>
              <a:gd name="connsiteY7" fmla="*/ 1915004 h 2700345"/>
              <a:gd name="connsiteX8" fmla="*/ 9131175 w 9361196"/>
              <a:gd name="connsiteY8" fmla="*/ 2470324 h 2700345"/>
              <a:gd name="connsiteX9" fmla="*/ 8575855 w 9361196"/>
              <a:gd name="connsiteY9" fmla="*/ 2700345 h 2700345"/>
              <a:gd name="connsiteX10" fmla="*/ 785341 w 9361196"/>
              <a:gd name="connsiteY10" fmla="*/ 2700345 h 2700345"/>
              <a:gd name="connsiteX0" fmla="*/ 0 w 9361196"/>
              <a:gd name="connsiteY0" fmla="*/ 1915003 h 2700345"/>
              <a:gd name="connsiteX1" fmla="*/ 0 w 9361196"/>
              <a:gd name="connsiteY1" fmla="*/ 785341 h 2700345"/>
              <a:gd name="connsiteX2" fmla="*/ 230022 w 9361196"/>
              <a:gd name="connsiteY2" fmla="*/ 230021 h 2700345"/>
              <a:gd name="connsiteX3" fmla="*/ 785343 w 9361196"/>
              <a:gd name="connsiteY3" fmla="*/ 1 h 2700345"/>
              <a:gd name="connsiteX4" fmla="*/ 8575855 w 9361196"/>
              <a:gd name="connsiteY4" fmla="*/ 0 h 2700345"/>
              <a:gd name="connsiteX5" fmla="*/ 9131175 w 9361196"/>
              <a:gd name="connsiteY5" fmla="*/ 230022 h 2700345"/>
              <a:gd name="connsiteX6" fmla="*/ 9361195 w 9361196"/>
              <a:gd name="connsiteY6" fmla="*/ 785343 h 2700345"/>
              <a:gd name="connsiteX7" fmla="*/ 9361196 w 9361196"/>
              <a:gd name="connsiteY7" fmla="*/ 1915004 h 2700345"/>
              <a:gd name="connsiteX8" fmla="*/ 9131175 w 9361196"/>
              <a:gd name="connsiteY8" fmla="*/ 2470324 h 2700345"/>
              <a:gd name="connsiteX9" fmla="*/ 8575855 w 9361196"/>
              <a:gd name="connsiteY9" fmla="*/ 2700345 h 2700345"/>
              <a:gd name="connsiteX0" fmla="*/ 0 w 9361196"/>
              <a:gd name="connsiteY0" fmla="*/ 1915003 h 2470324"/>
              <a:gd name="connsiteX1" fmla="*/ 0 w 9361196"/>
              <a:gd name="connsiteY1" fmla="*/ 785341 h 2470324"/>
              <a:gd name="connsiteX2" fmla="*/ 230022 w 9361196"/>
              <a:gd name="connsiteY2" fmla="*/ 230021 h 2470324"/>
              <a:gd name="connsiteX3" fmla="*/ 785343 w 9361196"/>
              <a:gd name="connsiteY3" fmla="*/ 1 h 2470324"/>
              <a:gd name="connsiteX4" fmla="*/ 8575855 w 9361196"/>
              <a:gd name="connsiteY4" fmla="*/ 0 h 2470324"/>
              <a:gd name="connsiteX5" fmla="*/ 9131175 w 9361196"/>
              <a:gd name="connsiteY5" fmla="*/ 230022 h 2470324"/>
              <a:gd name="connsiteX6" fmla="*/ 9361195 w 9361196"/>
              <a:gd name="connsiteY6" fmla="*/ 785343 h 2470324"/>
              <a:gd name="connsiteX7" fmla="*/ 9361196 w 9361196"/>
              <a:gd name="connsiteY7" fmla="*/ 1915004 h 2470324"/>
              <a:gd name="connsiteX8" fmla="*/ 9131175 w 9361196"/>
              <a:gd name="connsiteY8" fmla="*/ 2470324 h 2470324"/>
              <a:gd name="connsiteX0" fmla="*/ 0 w 9361196"/>
              <a:gd name="connsiteY0" fmla="*/ 1915003 h 1915004"/>
              <a:gd name="connsiteX1" fmla="*/ 0 w 9361196"/>
              <a:gd name="connsiteY1" fmla="*/ 785341 h 1915004"/>
              <a:gd name="connsiteX2" fmla="*/ 230022 w 9361196"/>
              <a:gd name="connsiteY2" fmla="*/ 230021 h 1915004"/>
              <a:gd name="connsiteX3" fmla="*/ 785343 w 9361196"/>
              <a:gd name="connsiteY3" fmla="*/ 1 h 1915004"/>
              <a:gd name="connsiteX4" fmla="*/ 8575855 w 9361196"/>
              <a:gd name="connsiteY4" fmla="*/ 0 h 1915004"/>
              <a:gd name="connsiteX5" fmla="*/ 9131175 w 9361196"/>
              <a:gd name="connsiteY5" fmla="*/ 230022 h 1915004"/>
              <a:gd name="connsiteX6" fmla="*/ 9361195 w 9361196"/>
              <a:gd name="connsiteY6" fmla="*/ 785343 h 1915004"/>
              <a:gd name="connsiteX7" fmla="*/ 9361196 w 9361196"/>
              <a:gd name="connsiteY7" fmla="*/ 1915004 h 1915004"/>
              <a:gd name="connsiteX0" fmla="*/ 0 w 9361196"/>
              <a:gd name="connsiteY0" fmla="*/ 1915003 h 1915003"/>
              <a:gd name="connsiteX1" fmla="*/ 0 w 9361196"/>
              <a:gd name="connsiteY1" fmla="*/ 785341 h 1915003"/>
              <a:gd name="connsiteX2" fmla="*/ 230022 w 9361196"/>
              <a:gd name="connsiteY2" fmla="*/ 230021 h 1915003"/>
              <a:gd name="connsiteX3" fmla="*/ 785343 w 9361196"/>
              <a:gd name="connsiteY3" fmla="*/ 1 h 1915003"/>
              <a:gd name="connsiteX4" fmla="*/ 8575855 w 9361196"/>
              <a:gd name="connsiteY4" fmla="*/ 0 h 1915003"/>
              <a:gd name="connsiteX5" fmla="*/ 9131175 w 9361196"/>
              <a:gd name="connsiteY5" fmla="*/ 230022 h 1915003"/>
              <a:gd name="connsiteX6" fmla="*/ 9361195 w 9361196"/>
              <a:gd name="connsiteY6" fmla="*/ 785343 h 1915003"/>
              <a:gd name="connsiteX0" fmla="*/ 0 w 9131175"/>
              <a:gd name="connsiteY0" fmla="*/ 1915003 h 1915003"/>
              <a:gd name="connsiteX1" fmla="*/ 0 w 9131175"/>
              <a:gd name="connsiteY1" fmla="*/ 785341 h 1915003"/>
              <a:gd name="connsiteX2" fmla="*/ 230022 w 9131175"/>
              <a:gd name="connsiteY2" fmla="*/ 230021 h 1915003"/>
              <a:gd name="connsiteX3" fmla="*/ 785343 w 9131175"/>
              <a:gd name="connsiteY3" fmla="*/ 1 h 1915003"/>
              <a:gd name="connsiteX4" fmla="*/ 8575855 w 9131175"/>
              <a:gd name="connsiteY4" fmla="*/ 0 h 1915003"/>
              <a:gd name="connsiteX5" fmla="*/ 9131175 w 9131175"/>
              <a:gd name="connsiteY5" fmla="*/ 230022 h 1915003"/>
              <a:gd name="connsiteX0" fmla="*/ 0 w 8575855"/>
              <a:gd name="connsiteY0" fmla="*/ 1915003 h 1915003"/>
              <a:gd name="connsiteX1" fmla="*/ 0 w 8575855"/>
              <a:gd name="connsiteY1" fmla="*/ 785341 h 1915003"/>
              <a:gd name="connsiteX2" fmla="*/ 230022 w 8575855"/>
              <a:gd name="connsiteY2" fmla="*/ 230021 h 1915003"/>
              <a:gd name="connsiteX3" fmla="*/ 785343 w 8575855"/>
              <a:gd name="connsiteY3" fmla="*/ 1 h 1915003"/>
              <a:gd name="connsiteX4" fmla="*/ 8575855 w 8575855"/>
              <a:gd name="connsiteY4" fmla="*/ 0 h 1915003"/>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173685 h 2173685"/>
              <a:gd name="connsiteX1" fmla="*/ 0 w 9130575"/>
              <a:gd name="connsiteY1" fmla="*/ 1044023 h 2173685"/>
              <a:gd name="connsiteX2" fmla="*/ 230022 w 9130575"/>
              <a:gd name="connsiteY2" fmla="*/ 488703 h 2173685"/>
              <a:gd name="connsiteX3" fmla="*/ 785343 w 9130575"/>
              <a:gd name="connsiteY3" fmla="*/ 258683 h 2173685"/>
              <a:gd name="connsiteX4" fmla="*/ 9130575 w 9130575"/>
              <a:gd name="connsiteY4" fmla="*/ 248999 h 2173685"/>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521310 h 2521310"/>
              <a:gd name="connsiteX1" fmla="*/ 0 w 9130575"/>
              <a:gd name="connsiteY1" fmla="*/ 1391648 h 2521310"/>
              <a:gd name="connsiteX2" fmla="*/ 230022 w 9130575"/>
              <a:gd name="connsiteY2" fmla="*/ 836328 h 2521310"/>
              <a:gd name="connsiteX3" fmla="*/ 785343 w 9130575"/>
              <a:gd name="connsiteY3" fmla="*/ 606308 h 2521310"/>
              <a:gd name="connsiteX4" fmla="*/ 9130575 w 9130575"/>
              <a:gd name="connsiteY4" fmla="*/ 596624 h 2521310"/>
              <a:gd name="connsiteX0" fmla="*/ 0 w 9130587"/>
              <a:gd name="connsiteY0" fmla="*/ 1924686 h 1924686"/>
              <a:gd name="connsiteX1" fmla="*/ 0 w 9130587"/>
              <a:gd name="connsiteY1" fmla="*/ 795024 h 1924686"/>
              <a:gd name="connsiteX2" fmla="*/ 230022 w 9130587"/>
              <a:gd name="connsiteY2" fmla="*/ 239704 h 1924686"/>
              <a:gd name="connsiteX3" fmla="*/ 785343 w 9130587"/>
              <a:gd name="connsiteY3" fmla="*/ 9684 h 1924686"/>
              <a:gd name="connsiteX4" fmla="*/ 9130575 w 9130587"/>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30575" h="1924686">
                <a:moveTo>
                  <a:pt x="0" y="1924686"/>
                </a:moveTo>
                <a:lnTo>
                  <a:pt x="0" y="795024"/>
                </a:lnTo>
                <a:cubicBezTo>
                  <a:pt x="0" y="586739"/>
                  <a:pt x="82742" y="386984"/>
                  <a:pt x="230022" y="239704"/>
                </a:cubicBezTo>
                <a:cubicBezTo>
                  <a:pt x="377302" y="92424"/>
                  <a:pt x="577057" y="9683"/>
                  <a:pt x="785343" y="9684"/>
                </a:cubicBezTo>
                <a:lnTo>
                  <a:pt x="9130575" y="0"/>
                </a:lnTo>
              </a:path>
            </a:pathLst>
          </a:cu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9" name="Tijdelijke aanduiding voor datum 6"/>
          <p:cNvSpPr>
            <a:spLocks noGrp="1"/>
          </p:cNvSpPr>
          <p:nvPr>
            <p:ph type="dt" sz="half" idx="2"/>
          </p:nvPr>
        </p:nvSpPr>
        <p:spPr>
          <a:xfrm>
            <a:off x="7632391" y="6408000"/>
            <a:ext cx="1080138" cy="180023"/>
          </a:xfrm>
          <a:prstGeom prst="rect">
            <a:avLst/>
          </a:prstGeom>
        </p:spPr>
        <p:txBody>
          <a:bodyPr vert="horz" lIns="0" tIns="0" rIns="0" bIns="0" rtlCol="0" anchor="ctr"/>
          <a:lstStyle>
            <a:lvl1pPr algn="r">
              <a:defRPr sz="1200">
                <a:solidFill>
                  <a:schemeClr val="accent6"/>
                </a:solidFill>
              </a:defRPr>
            </a:lvl1pPr>
          </a:lstStyle>
          <a:p>
            <a:fld id="{CF3D09BE-03F4-4176-8A77-E117D6474AED}" type="datetime1">
              <a:rPr lang="nl-NL" smtClean="0"/>
              <a:t>23-11-2017</a:t>
            </a:fld>
            <a:endParaRPr lang="nl-NL" dirty="0"/>
          </a:p>
        </p:txBody>
      </p:sp>
      <p:sp>
        <p:nvSpPr>
          <p:cNvPr id="10" name="Tijdelijke aanduiding voor voettekst 7"/>
          <p:cNvSpPr>
            <a:spLocks noGrp="1"/>
          </p:cNvSpPr>
          <p:nvPr>
            <p:ph type="ftr" sz="quarter" idx="3"/>
          </p:nvPr>
        </p:nvSpPr>
        <p:spPr>
          <a:xfrm>
            <a:off x="3492000" y="6588000"/>
            <a:ext cx="3960000" cy="180023"/>
          </a:xfrm>
          <a:prstGeom prst="rect">
            <a:avLst/>
          </a:prstGeom>
        </p:spPr>
        <p:txBody>
          <a:bodyPr vert="horz" lIns="0" tIns="0" rIns="0" bIns="0" rtlCol="0" anchor="ctr"/>
          <a:lstStyle>
            <a:lvl1pPr algn="l">
              <a:defRPr sz="1200">
                <a:solidFill>
                  <a:schemeClr val="accent6"/>
                </a:solidFill>
              </a:defRPr>
            </a:lvl1pPr>
          </a:lstStyle>
          <a:p>
            <a:endParaRPr lang="nl-NL" dirty="0"/>
          </a:p>
        </p:txBody>
      </p:sp>
      <p:sp>
        <p:nvSpPr>
          <p:cNvPr id="11" name="Tijdelijke aanduiding voor dianummer 8"/>
          <p:cNvSpPr>
            <a:spLocks noGrp="1"/>
          </p:cNvSpPr>
          <p:nvPr>
            <p:ph type="sldNum" sz="quarter" idx="4"/>
          </p:nvPr>
        </p:nvSpPr>
        <p:spPr>
          <a:xfrm>
            <a:off x="7632391" y="6588000"/>
            <a:ext cx="1080138" cy="176539"/>
          </a:xfrm>
          <a:prstGeom prst="rect">
            <a:avLst/>
          </a:prstGeom>
        </p:spPr>
        <p:txBody>
          <a:bodyPr vert="horz" lIns="0" tIns="0" rIns="0" bIns="0" rtlCol="0" anchor="ctr"/>
          <a:lstStyle>
            <a:lvl1pPr algn="r">
              <a:defRPr sz="1200">
                <a:solidFill>
                  <a:schemeClr val="accent6"/>
                </a:solidFill>
              </a:defRPr>
            </a:lvl1pPr>
          </a:lstStyle>
          <a:p>
            <a:fld id="{CAF61F08-5B5D-4F5B-9F92-8A0E73C5D006}" type="slidenum">
              <a:rPr lang="nl-NL" smtClean="0"/>
              <a:pPr/>
              <a:t>‹nr.›</a:t>
            </a:fld>
            <a:endParaRPr lang="nl-NL" dirty="0"/>
          </a:p>
        </p:txBody>
      </p:sp>
      <p:pic>
        <p:nvPicPr>
          <p:cNvPr id="12" name="Afbeelding 1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72000" y="6373587"/>
            <a:ext cx="1457555" cy="360000"/>
          </a:xfrm>
          <a:prstGeom prst="rect">
            <a:avLst/>
          </a:prstGeom>
        </p:spPr>
      </p:pic>
    </p:spTree>
    <p:extLst>
      <p:ext uri="{BB962C8B-B14F-4D97-AF65-F5344CB8AC3E}">
        <p14:creationId xmlns:p14="http://schemas.microsoft.com/office/powerpoint/2010/main" val="748373970"/>
      </p:ext>
    </p:extLst>
  </p:cSld>
  <p:clrMapOvr>
    <a:masterClrMapping/>
  </p:clrMapOvr>
  <p:transition>
    <p:fade/>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Klik om de stijl te bewerken</a:t>
            </a:r>
          </a:p>
        </p:txBody>
      </p:sp>
      <p:sp>
        <p:nvSpPr>
          <p:cNvPr id="3" name="Tijdelijke aanduiding voor inhoud 2"/>
          <p:cNvSpPr>
            <a:spLocks noGrp="1" noChangeAspect="1"/>
          </p:cNvSpPr>
          <p:nvPr>
            <p:ph sz="half" idx="1"/>
          </p:nvPr>
        </p:nvSpPr>
        <p:spPr>
          <a:xfrm>
            <a:off x="431472" y="1448747"/>
            <a:ext cx="3960506" cy="4680598"/>
          </a:xfrm>
        </p:spPr>
        <p:txBody>
          <a:bodyPr>
            <a:normAutofit/>
          </a:bodyPr>
          <a:lstStyle>
            <a:lvl1pPr>
              <a:defRPr sz="2400"/>
            </a:lvl1pPr>
            <a:lvl2pPr>
              <a:defRPr sz="2400"/>
            </a:lvl2pPr>
            <a:lvl3pPr>
              <a:defRPr sz="2400"/>
            </a:lvl3pPr>
            <a:lvl4pPr>
              <a:defRPr sz="2400"/>
            </a:lvl4pPr>
            <a:lvl5pPr>
              <a:defRPr sz="2400"/>
            </a:lvl5pPr>
            <a:lvl6pPr>
              <a:defRPr sz="1800"/>
            </a:lvl6pPr>
            <a:lvl7pPr>
              <a:defRPr sz="1800"/>
            </a:lvl7pPr>
            <a:lvl8pPr>
              <a:defRPr sz="1800"/>
            </a:lvl8pPr>
            <a:lvl9pPr>
              <a:defRPr sz="1800"/>
            </a:lvl9pPr>
          </a:lstStyle>
          <a:p>
            <a:pPr lvl="0"/>
            <a:r>
              <a:rPr lang="nl-NL" dirty="0"/>
              <a:t>Klik om de modelstijlen te bewerken</a:t>
            </a:r>
          </a:p>
          <a:p>
            <a:pPr lvl="1"/>
            <a:r>
              <a:rPr lang="nl-NL" dirty="0"/>
              <a:t>Tweede niveau</a:t>
            </a:r>
          </a:p>
          <a:p>
            <a:pPr lvl="2"/>
            <a:r>
              <a:rPr lang="nl-NL" dirty="0"/>
              <a:t>Derde niveau</a:t>
            </a:r>
          </a:p>
          <a:p>
            <a:pPr lvl="3"/>
            <a:r>
              <a:rPr lang="nl-NL" dirty="0"/>
              <a:t>Vierde niveau</a:t>
            </a:r>
          </a:p>
          <a:p>
            <a:pPr lvl="4"/>
            <a:r>
              <a:rPr lang="nl-NL" dirty="0"/>
              <a:t>Vijfde niveau</a:t>
            </a:r>
          </a:p>
        </p:txBody>
      </p:sp>
      <p:sp>
        <p:nvSpPr>
          <p:cNvPr id="4" name="Tijdelijke aanduiding voor inhoud 3"/>
          <p:cNvSpPr>
            <a:spLocks noGrp="1" noChangeAspect="1"/>
          </p:cNvSpPr>
          <p:nvPr>
            <p:ph sz="half" idx="2"/>
          </p:nvPr>
        </p:nvSpPr>
        <p:spPr>
          <a:xfrm>
            <a:off x="4752022" y="1448747"/>
            <a:ext cx="3960507" cy="4680598"/>
          </a:xfrm>
        </p:spPr>
        <p:txBody>
          <a:bodyPr>
            <a:normAutofit/>
          </a:bodyPr>
          <a:lstStyle>
            <a:lvl1pPr>
              <a:defRPr sz="2400"/>
            </a:lvl1pPr>
            <a:lvl2pPr>
              <a:defRPr sz="2400"/>
            </a:lvl2pPr>
            <a:lvl3pPr>
              <a:defRPr sz="2400"/>
            </a:lvl3pPr>
            <a:lvl4pPr>
              <a:defRPr sz="2400"/>
            </a:lvl4pPr>
            <a:lvl5pPr>
              <a:defRPr sz="2400"/>
            </a:lvl5pPr>
            <a:lvl6pPr>
              <a:defRPr sz="1800"/>
            </a:lvl6pPr>
            <a:lvl7pPr>
              <a:defRPr sz="1800"/>
            </a:lvl7pPr>
            <a:lvl8pPr>
              <a:defRPr sz="1800"/>
            </a:lvl8pPr>
            <a:lvl9pPr>
              <a:defRPr sz="1800"/>
            </a:lvl9pPr>
          </a:lstStyle>
          <a:p>
            <a:pPr lvl="0"/>
            <a:r>
              <a:rPr lang="nl-NL" dirty="0"/>
              <a:t>Klik om de modelstijlen te bewerken</a:t>
            </a:r>
          </a:p>
          <a:p>
            <a:pPr lvl="1"/>
            <a:r>
              <a:rPr lang="nl-NL" dirty="0"/>
              <a:t>Tweede niveau</a:t>
            </a:r>
          </a:p>
          <a:p>
            <a:pPr lvl="2"/>
            <a:r>
              <a:rPr lang="nl-NL" dirty="0"/>
              <a:t>Derde niveau</a:t>
            </a:r>
          </a:p>
          <a:p>
            <a:pPr lvl="3"/>
            <a:r>
              <a:rPr lang="nl-NL" dirty="0"/>
              <a:t>Vierde niveau</a:t>
            </a:r>
          </a:p>
          <a:p>
            <a:pPr lvl="4"/>
            <a:r>
              <a:rPr lang="nl-NL" dirty="0"/>
              <a:t>Vijfde niveau</a:t>
            </a:r>
          </a:p>
        </p:txBody>
      </p:sp>
      <p:sp>
        <p:nvSpPr>
          <p:cNvPr id="8" name="Vrije vorm 7"/>
          <p:cNvSpPr/>
          <p:nvPr userDrawn="1"/>
        </p:nvSpPr>
        <p:spPr>
          <a:xfrm rot="10800000">
            <a:off x="-418046" y="-531506"/>
            <a:ext cx="9130575" cy="1800230"/>
          </a:xfrm>
          <a:custGeom>
            <a:avLst/>
            <a:gdLst>
              <a:gd name="connsiteX0" fmla="*/ 0 w 9361196"/>
              <a:gd name="connsiteY0" fmla="*/ 785341 h 2700345"/>
              <a:gd name="connsiteX1" fmla="*/ 230022 w 9361196"/>
              <a:gd name="connsiteY1" fmla="*/ 230021 h 2700345"/>
              <a:gd name="connsiteX2" fmla="*/ 785343 w 9361196"/>
              <a:gd name="connsiteY2" fmla="*/ 1 h 2700345"/>
              <a:gd name="connsiteX3" fmla="*/ 8575855 w 9361196"/>
              <a:gd name="connsiteY3" fmla="*/ 0 h 2700345"/>
              <a:gd name="connsiteX4" fmla="*/ 9131175 w 9361196"/>
              <a:gd name="connsiteY4" fmla="*/ 230022 h 2700345"/>
              <a:gd name="connsiteX5" fmla="*/ 9361195 w 9361196"/>
              <a:gd name="connsiteY5" fmla="*/ 785343 h 2700345"/>
              <a:gd name="connsiteX6" fmla="*/ 9361196 w 9361196"/>
              <a:gd name="connsiteY6" fmla="*/ 1915004 h 2700345"/>
              <a:gd name="connsiteX7" fmla="*/ 9131175 w 9361196"/>
              <a:gd name="connsiteY7" fmla="*/ 2470324 h 2700345"/>
              <a:gd name="connsiteX8" fmla="*/ 8575855 w 9361196"/>
              <a:gd name="connsiteY8" fmla="*/ 2700345 h 2700345"/>
              <a:gd name="connsiteX9" fmla="*/ 785341 w 9361196"/>
              <a:gd name="connsiteY9" fmla="*/ 2700345 h 2700345"/>
              <a:gd name="connsiteX10" fmla="*/ 230021 w 9361196"/>
              <a:gd name="connsiteY10" fmla="*/ 2470323 h 2700345"/>
              <a:gd name="connsiteX11" fmla="*/ 0 w 9361196"/>
              <a:gd name="connsiteY11" fmla="*/ 1915003 h 2700345"/>
              <a:gd name="connsiteX12" fmla="*/ 0 w 9361196"/>
              <a:gd name="connsiteY12" fmla="*/ 785341 h 2700345"/>
              <a:gd name="connsiteX0" fmla="*/ 643968 w 10005164"/>
              <a:gd name="connsiteY0" fmla="*/ 785341 h 2700345"/>
              <a:gd name="connsiteX1" fmla="*/ 873990 w 10005164"/>
              <a:gd name="connsiteY1" fmla="*/ 230021 h 2700345"/>
              <a:gd name="connsiteX2" fmla="*/ 1429311 w 10005164"/>
              <a:gd name="connsiteY2" fmla="*/ 1 h 2700345"/>
              <a:gd name="connsiteX3" fmla="*/ 9219823 w 10005164"/>
              <a:gd name="connsiteY3" fmla="*/ 0 h 2700345"/>
              <a:gd name="connsiteX4" fmla="*/ 9775143 w 10005164"/>
              <a:gd name="connsiteY4" fmla="*/ 230022 h 2700345"/>
              <a:gd name="connsiteX5" fmla="*/ 10005163 w 10005164"/>
              <a:gd name="connsiteY5" fmla="*/ 785343 h 2700345"/>
              <a:gd name="connsiteX6" fmla="*/ 10005164 w 10005164"/>
              <a:gd name="connsiteY6" fmla="*/ 1915004 h 2700345"/>
              <a:gd name="connsiteX7" fmla="*/ 9775143 w 10005164"/>
              <a:gd name="connsiteY7" fmla="*/ 2470324 h 2700345"/>
              <a:gd name="connsiteX8" fmla="*/ 9219823 w 10005164"/>
              <a:gd name="connsiteY8" fmla="*/ 2700345 h 2700345"/>
              <a:gd name="connsiteX9" fmla="*/ 1429309 w 10005164"/>
              <a:gd name="connsiteY9" fmla="*/ 2700345 h 2700345"/>
              <a:gd name="connsiteX10" fmla="*/ 643968 w 10005164"/>
              <a:gd name="connsiteY10" fmla="*/ 1915003 h 2700345"/>
              <a:gd name="connsiteX11" fmla="*/ 643968 w 10005164"/>
              <a:gd name="connsiteY11" fmla="*/ 785341 h 2700345"/>
              <a:gd name="connsiteX0" fmla="*/ 643968 w 10005164"/>
              <a:gd name="connsiteY0" fmla="*/ 1915003 h 2700345"/>
              <a:gd name="connsiteX1" fmla="*/ 643968 w 10005164"/>
              <a:gd name="connsiteY1" fmla="*/ 785341 h 2700345"/>
              <a:gd name="connsiteX2" fmla="*/ 873990 w 10005164"/>
              <a:gd name="connsiteY2" fmla="*/ 230021 h 2700345"/>
              <a:gd name="connsiteX3" fmla="*/ 1429311 w 10005164"/>
              <a:gd name="connsiteY3" fmla="*/ 1 h 2700345"/>
              <a:gd name="connsiteX4" fmla="*/ 9219823 w 10005164"/>
              <a:gd name="connsiteY4" fmla="*/ 0 h 2700345"/>
              <a:gd name="connsiteX5" fmla="*/ 9775143 w 10005164"/>
              <a:gd name="connsiteY5" fmla="*/ 230022 h 2700345"/>
              <a:gd name="connsiteX6" fmla="*/ 10005163 w 10005164"/>
              <a:gd name="connsiteY6" fmla="*/ 785343 h 2700345"/>
              <a:gd name="connsiteX7" fmla="*/ 10005164 w 10005164"/>
              <a:gd name="connsiteY7" fmla="*/ 1915004 h 2700345"/>
              <a:gd name="connsiteX8" fmla="*/ 9775143 w 10005164"/>
              <a:gd name="connsiteY8" fmla="*/ 2470324 h 2700345"/>
              <a:gd name="connsiteX9" fmla="*/ 9219823 w 10005164"/>
              <a:gd name="connsiteY9" fmla="*/ 2700345 h 2700345"/>
              <a:gd name="connsiteX10" fmla="*/ 1429309 w 10005164"/>
              <a:gd name="connsiteY10" fmla="*/ 2700345 h 2700345"/>
              <a:gd name="connsiteX11" fmla="*/ 735408 w 10005164"/>
              <a:gd name="connsiteY11" fmla="*/ 2006443 h 2700345"/>
              <a:gd name="connsiteX0" fmla="*/ 0 w 9361196"/>
              <a:gd name="connsiteY0" fmla="*/ 1915003 h 2700345"/>
              <a:gd name="connsiteX1" fmla="*/ 0 w 9361196"/>
              <a:gd name="connsiteY1" fmla="*/ 785341 h 2700345"/>
              <a:gd name="connsiteX2" fmla="*/ 230022 w 9361196"/>
              <a:gd name="connsiteY2" fmla="*/ 230021 h 2700345"/>
              <a:gd name="connsiteX3" fmla="*/ 785343 w 9361196"/>
              <a:gd name="connsiteY3" fmla="*/ 1 h 2700345"/>
              <a:gd name="connsiteX4" fmla="*/ 8575855 w 9361196"/>
              <a:gd name="connsiteY4" fmla="*/ 0 h 2700345"/>
              <a:gd name="connsiteX5" fmla="*/ 9131175 w 9361196"/>
              <a:gd name="connsiteY5" fmla="*/ 230022 h 2700345"/>
              <a:gd name="connsiteX6" fmla="*/ 9361195 w 9361196"/>
              <a:gd name="connsiteY6" fmla="*/ 785343 h 2700345"/>
              <a:gd name="connsiteX7" fmla="*/ 9361196 w 9361196"/>
              <a:gd name="connsiteY7" fmla="*/ 1915004 h 2700345"/>
              <a:gd name="connsiteX8" fmla="*/ 9131175 w 9361196"/>
              <a:gd name="connsiteY8" fmla="*/ 2470324 h 2700345"/>
              <a:gd name="connsiteX9" fmla="*/ 8575855 w 9361196"/>
              <a:gd name="connsiteY9" fmla="*/ 2700345 h 2700345"/>
              <a:gd name="connsiteX10" fmla="*/ 785341 w 9361196"/>
              <a:gd name="connsiteY10" fmla="*/ 2700345 h 2700345"/>
              <a:gd name="connsiteX0" fmla="*/ 0 w 9361196"/>
              <a:gd name="connsiteY0" fmla="*/ 1915003 h 2700345"/>
              <a:gd name="connsiteX1" fmla="*/ 0 w 9361196"/>
              <a:gd name="connsiteY1" fmla="*/ 785341 h 2700345"/>
              <a:gd name="connsiteX2" fmla="*/ 230022 w 9361196"/>
              <a:gd name="connsiteY2" fmla="*/ 230021 h 2700345"/>
              <a:gd name="connsiteX3" fmla="*/ 785343 w 9361196"/>
              <a:gd name="connsiteY3" fmla="*/ 1 h 2700345"/>
              <a:gd name="connsiteX4" fmla="*/ 8575855 w 9361196"/>
              <a:gd name="connsiteY4" fmla="*/ 0 h 2700345"/>
              <a:gd name="connsiteX5" fmla="*/ 9131175 w 9361196"/>
              <a:gd name="connsiteY5" fmla="*/ 230022 h 2700345"/>
              <a:gd name="connsiteX6" fmla="*/ 9361195 w 9361196"/>
              <a:gd name="connsiteY6" fmla="*/ 785343 h 2700345"/>
              <a:gd name="connsiteX7" fmla="*/ 9361196 w 9361196"/>
              <a:gd name="connsiteY7" fmla="*/ 1915004 h 2700345"/>
              <a:gd name="connsiteX8" fmla="*/ 9131175 w 9361196"/>
              <a:gd name="connsiteY8" fmla="*/ 2470324 h 2700345"/>
              <a:gd name="connsiteX9" fmla="*/ 8575855 w 9361196"/>
              <a:gd name="connsiteY9" fmla="*/ 2700345 h 2700345"/>
              <a:gd name="connsiteX0" fmla="*/ 0 w 9361196"/>
              <a:gd name="connsiteY0" fmla="*/ 1915003 h 2470324"/>
              <a:gd name="connsiteX1" fmla="*/ 0 w 9361196"/>
              <a:gd name="connsiteY1" fmla="*/ 785341 h 2470324"/>
              <a:gd name="connsiteX2" fmla="*/ 230022 w 9361196"/>
              <a:gd name="connsiteY2" fmla="*/ 230021 h 2470324"/>
              <a:gd name="connsiteX3" fmla="*/ 785343 w 9361196"/>
              <a:gd name="connsiteY3" fmla="*/ 1 h 2470324"/>
              <a:gd name="connsiteX4" fmla="*/ 8575855 w 9361196"/>
              <a:gd name="connsiteY4" fmla="*/ 0 h 2470324"/>
              <a:gd name="connsiteX5" fmla="*/ 9131175 w 9361196"/>
              <a:gd name="connsiteY5" fmla="*/ 230022 h 2470324"/>
              <a:gd name="connsiteX6" fmla="*/ 9361195 w 9361196"/>
              <a:gd name="connsiteY6" fmla="*/ 785343 h 2470324"/>
              <a:gd name="connsiteX7" fmla="*/ 9361196 w 9361196"/>
              <a:gd name="connsiteY7" fmla="*/ 1915004 h 2470324"/>
              <a:gd name="connsiteX8" fmla="*/ 9131175 w 9361196"/>
              <a:gd name="connsiteY8" fmla="*/ 2470324 h 2470324"/>
              <a:gd name="connsiteX0" fmla="*/ 0 w 9361196"/>
              <a:gd name="connsiteY0" fmla="*/ 1915003 h 1915004"/>
              <a:gd name="connsiteX1" fmla="*/ 0 w 9361196"/>
              <a:gd name="connsiteY1" fmla="*/ 785341 h 1915004"/>
              <a:gd name="connsiteX2" fmla="*/ 230022 w 9361196"/>
              <a:gd name="connsiteY2" fmla="*/ 230021 h 1915004"/>
              <a:gd name="connsiteX3" fmla="*/ 785343 w 9361196"/>
              <a:gd name="connsiteY3" fmla="*/ 1 h 1915004"/>
              <a:gd name="connsiteX4" fmla="*/ 8575855 w 9361196"/>
              <a:gd name="connsiteY4" fmla="*/ 0 h 1915004"/>
              <a:gd name="connsiteX5" fmla="*/ 9131175 w 9361196"/>
              <a:gd name="connsiteY5" fmla="*/ 230022 h 1915004"/>
              <a:gd name="connsiteX6" fmla="*/ 9361195 w 9361196"/>
              <a:gd name="connsiteY6" fmla="*/ 785343 h 1915004"/>
              <a:gd name="connsiteX7" fmla="*/ 9361196 w 9361196"/>
              <a:gd name="connsiteY7" fmla="*/ 1915004 h 1915004"/>
              <a:gd name="connsiteX0" fmla="*/ 0 w 9361196"/>
              <a:gd name="connsiteY0" fmla="*/ 1915003 h 1915003"/>
              <a:gd name="connsiteX1" fmla="*/ 0 w 9361196"/>
              <a:gd name="connsiteY1" fmla="*/ 785341 h 1915003"/>
              <a:gd name="connsiteX2" fmla="*/ 230022 w 9361196"/>
              <a:gd name="connsiteY2" fmla="*/ 230021 h 1915003"/>
              <a:gd name="connsiteX3" fmla="*/ 785343 w 9361196"/>
              <a:gd name="connsiteY3" fmla="*/ 1 h 1915003"/>
              <a:gd name="connsiteX4" fmla="*/ 8575855 w 9361196"/>
              <a:gd name="connsiteY4" fmla="*/ 0 h 1915003"/>
              <a:gd name="connsiteX5" fmla="*/ 9131175 w 9361196"/>
              <a:gd name="connsiteY5" fmla="*/ 230022 h 1915003"/>
              <a:gd name="connsiteX6" fmla="*/ 9361195 w 9361196"/>
              <a:gd name="connsiteY6" fmla="*/ 785343 h 1915003"/>
              <a:gd name="connsiteX0" fmla="*/ 0 w 9131175"/>
              <a:gd name="connsiteY0" fmla="*/ 1915003 h 1915003"/>
              <a:gd name="connsiteX1" fmla="*/ 0 w 9131175"/>
              <a:gd name="connsiteY1" fmla="*/ 785341 h 1915003"/>
              <a:gd name="connsiteX2" fmla="*/ 230022 w 9131175"/>
              <a:gd name="connsiteY2" fmla="*/ 230021 h 1915003"/>
              <a:gd name="connsiteX3" fmla="*/ 785343 w 9131175"/>
              <a:gd name="connsiteY3" fmla="*/ 1 h 1915003"/>
              <a:gd name="connsiteX4" fmla="*/ 8575855 w 9131175"/>
              <a:gd name="connsiteY4" fmla="*/ 0 h 1915003"/>
              <a:gd name="connsiteX5" fmla="*/ 9131175 w 9131175"/>
              <a:gd name="connsiteY5" fmla="*/ 230022 h 1915003"/>
              <a:gd name="connsiteX0" fmla="*/ 0 w 8575855"/>
              <a:gd name="connsiteY0" fmla="*/ 1915003 h 1915003"/>
              <a:gd name="connsiteX1" fmla="*/ 0 w 8575855"/>
              <a:gd name="connsiteY1" fmla="*/ 785341 h 1915003"/>
              <a:gd name="connsiteX2" fmla="*/ 230022 w 8575855"/>
              <a:gd name="connsiteY2" fmla="*/ 230021 h 1915003"/>
              <a:gd name="connsiteX3" fmla="*/ 785343 w 8575855"/>
              <a:gd name="connsiteY3" fmla="*/ 1 h 1915003"/>
              <a:gd name="connsiteX4" fmla="*/ 8575855 w 8575855"/>
              <a:gd name="connsiteY4" fmla="*/ 0 h 1915003"/>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173685 h 2173685"/>
              <a:gd name="connsiteX1" fmla="*/ 0 w 9130575"/>
              <a:gd name="connsiteY1" fmla="*/ 1044023 h 2173685"/>
              <a:gd name="connsiteX2" fmla="*/ 230022 w 9130575"/>
              <a:gd name="connsiteY2" fmla="*/ 488703 h 2173685"/>
              <a:gd name="connsiteX3" fmla="*/ 785343 w 9130575"/>
              <a:gd name="connsiteY3" fmla="*/ 258683 h 2173685"/>
              <a:gd name="connsiteX4" fmla="*/ 9130575 w 9130575"/>
              <a:gd name="connsiteY4" fmla="*/ 248999 h 2173685"/>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521310 h 2521310"/>
              <a:gd name="connsiteX1" fmla="*/ 0 w 9130575"/>
              <a:gd name="connsiteY1" fmla="*/ 1391648 h 2521310"/>
              <a:gd name="connsiteX2" fmla="*/ 230022 w 9130575"/>
              <a:gd name="connsiteY2" fmla="*/ 836328 h 2521310"/>
              <a:gd name="connsiteX3" fmla="*/ 785343 w 9130575"/>
              <a:gd name="connsiteY3" fmla="*/ 606308 h 2521310"/>
              <a:gd name="connsiteX4" fmla="*/ 9130575 w 9130575"/>
              <a:gd name="connsiteY4" fmla="*/ 596624 h 2521310"/>
              <a:gd name="connsiteX0" fmla="*/ 0 w 9130587"/>
              <a:gd name="connsiteY0" fmla="*/ 1924686 h 1924686"/>
              <a:gd name="connsiteX1" fmla="*/ 0 w 9130587"/>
              <a:gd name="connsiteY1" fmla="*/ 795024 h 1924686"/>
              <a:gd name="connsiteX2" fmla="*/ 230022 w 9130587"/>
              <a:gd name="connsiteY2" fmla="*/ 239704 h 1924686"/>
              <a:gd name="connsiteX3" fmla="*/ 785343 w 9130587"/>
              <a:gd name="connsiteY3" fmla="*/ 9684 h 1924686"/>
              <a:gd name="connsiteX4" fmla="*/ 9130575 w 9130587"/>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30575" h="1924686">
                <a:moveTo>
                  <a:pt x="0" y="1924686"/>
                </a:moveTo>
                <a:lnTo>
                  <a:pt x="0" y="795024"/>
                </a:lnTo>
                <a:cubicBezTo>
                  <a:pt x="0" y="586739"/>
                  <a:pt x="82742" y="386984"/>
                  <a:pt x="230022" y="239704"/>
                </a:cubicBezTo>
                <a:cubicBezTo>
                  <a:pt x="377302" y="92424"/>
                  <a:pt x="577057" y="9683"/>
                  <a:pt x="785343" y="9684"/>
                </a:cubicBezTo>
                <a:lnTo>
                  <a:pt x="9130575" y="0"/>
                </a:lnTo>
              </a:path>
            </a:pathLst>
          </a:cu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0" name="Tijdelijke aanduiding voor datum 6"/>
          <p:cNvSpPr>
            <a:spLocks noGrp="1"/>
          </p:cNvSpPr>
          <p:nvPr>
            <p:ph type="dt" sz="half" idx="10"/>
          </p:nvPr>
        </p:nvSpPr>
        <p:spPr>
          <a:xfrm>
            <a:off x="7632391" y="6408000"/>
            <a:ext cx="1080138" cy="180023"/>
          </a:xfrm>
          <a:prstGeom prst="rect">
            <a:avLst/>
          </a:prstGeom>
        </p:spPr>
        <p:txBody>
          <a:bodyPr vert="horz" lIns="0" tIns="0" rIns="0" bIns="0" rtlCol="0" anchor="ctr"/>
          <a:lstStyle>
            <a:lvl1pPr algn="r">
              <a:defRPr sz="1200">
                <a:solidFill>
                  <a:schemeClr val="accent6"/>
                </a:solidFill>
              </a:defRPr>
            </a:lvl1pPr>
          </a:lstStyle>
          <a:p>
            <a:fld id="{CF3D09BE-03F4-4176-8A77-E117D6474AED}" type="datetime1">
              <a:rPr lang="nl-NL" smtClean="0"/>
              <a:t>23-11-2017</a:t>
            </a:fld>
            <a:endParaRPr lang="nl-NL" dirty="0"/>
          </a:p>
        </p:txBody>
      </p:sp>
      <p:sp>
        <p:nvSpPr>
          <p:cNvPr id="11" name="Tijdelijke aanduiding voor voettekst 7"/>
          <p:cNvSpPr>
            <a:spLocks noGrp="1"/>
          </p:cNvSpPr>
          <p:nvPr>
            <p:ph type="ftr" sz="quarter" idx="3"/>
          </p:nvPr>
        </p:nvSpPr>
        <p:spPr>
          <a:xfrm>
            <a:off x="3492000" y="6588000"/>
            <a:ext cx="3960000" cy="180023"/>
          </a:xfrm>
          <a:prstGeom prst="rect">
            <a:avLst/>
          </a:prstGeom>
        </p:spPr>
        <p:txBody>
          <a:bodyPr vert="horz" lIns="0" tIns="0" rIns="0" bIns="0" rtlCol="0" anchor="ctr"/>
          <a:lstStyle>
            <a:lvl1pPr algn="l">
              <a:defRPr sz="1200">
                <a:solidFill>
                  <a:schemeClr val="accent6"/>
                </a:solidFill>
              </a:defRPr>
            </a:lvl1pPr>
          </a:lstStyle>
          <a:p>
            <a:endParaRPr lang="nl-NL" dirty="0"/>
          </a:p>
        </p:txBody>
      </p:sp>
      <p:sp>
        <p:nvSpPr>
          <p:cNvPr id="12" name="Tijdelijke aanduiding voor dianummer 8"/>
          <p:cNvSpPr>
            <a:spLocks noGrp="1"/>
          </p:cNvSpPr>
          <p:nvPr>
            <p:ph type="sldNum" sz="quarter" idx="4"/>
          </p:nvPr>
        </p:nvSpPr>
        <p:spPr>
          <a:xfrm>
            <a:off x="7632391" y="6588000"/>
            <a:ext cx="1080138" cy="176539"/>
          </a:xfrm>
          <a:prstGeom prst="rect">
            <a:avLst/>
          </a:prstGeom>
        </p:spPr>
        <p:txBody>
          <a:bodyPr vert="horz" lIns="0" tIns="0" rIns="0" bIns="0" rtlCol="0" anchor="ctr"/>
          <a:lstStyle>
            <a:lvl1pPr algn="r">
              <a:defRPr sz="1200">
                <a:solidFill>
                  <a:schemeClr val="accent6"/>
                </a:solidFill>
              </a:defRPr>
            </a:lvl1pPr>
          </a:lstStyle>
          <a:p>
            <a:fld id="{CAF61F08-5B5D-4F5B-9F92-8A0E73C5D006}" type="slidenum">
              <a:rPr lang="nl-NL" smtClean="0"/>
              <a:pPr/>
              <a:t>‹nr.›</a:t>
            </a:fld>
            <a:endParaRPr lang="nl-NL" dirty="0"/>
          </a:p>
        </p:txBody>
      </p:sp>
      <p:pic>
        <p:nvPicPr>
          <p:cNvPr id="13" name="Afbeelding 1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72000" y="6373587"/>
            <a:ext cx="1457555" cy="360000"/>
          </a:xfrm>
          <a:prstGeom prst="rect">
            <a:avLst/>
          </a:prstGeom>
        </p:spPr>
      </p:pic>
    </p:spTree>
    <p:extLst>
      <p:ext uri="{BB962C8B-B14F-4D97-AF65-F5344CB8AC3E}">
        <p14:creationId xmlns:p14="http://schemas.microsoft.com/office/powerpoint/2010/main" val="2500892982"/>
      </p:ext>
    </p:extLst>
  </p:cSld>
  <p:clrMapOvr>
    <a:masterClrMapping/>
  </p:clrMapOvr>
  <p:transition>
    <p:fade/>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lvl1pPr>
          </a:lstStyle>
          <a:p>
            <a:r>
              <a:rPr lang="nl-NL" dirty="0"/>
              <a:t>Klik om de stijl te bewerken</a:t>
            </a:r>
          </a:p>
        </p:txBody>
      </p:sp>
      <p:sp>
        <p:nvSpPr>
          <p:cNvPr id="3" name="Tijdelijke aanduiding voor tekst 2"/>
          <p:cNvSpPr>
            <a:spLocks noGrp="1"/>
          </p:cNvSpPr>
          <p:nvPr>
            <p:ph type="body" idx="1"/>
          </p:nvPr>
        </p:nvSpPr>
        <p:spPr>
          <a:xfrm>
            <a:off x="431472" y="1268725"/>
            <a:ext cx="3960506" cy="9061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dirty="0"/>
              <a:t>Klik om de modelstijlen te bewerken</a:t>
            </a:r>
          </a:p>
        </p:txBody>
      </p:sp>
      <p:sp>
        <p:nvSpPr>
          <p:cNvPr id="4" name="Tijdelijke aanduiding voor inhoud 3"/>
          <p:cNvSpPr>
            <a:spLocks noGrp="1" noChangeAspect="1"/>
          </p:cNvSpPr>
          <p:nvPr>
            <p:ph sz="half" idx="2"/>
          </p:nvPr>
        </p:nvSpPr>
        <p:spPr>
          <a:xfrm>
            <a:off x="431472" y="2174874"/>
            <a:ext cx="3960506" cy="3954471"/>
          </a:xfrm>
        </p:spPr>
        <p:txBody>
          <a:bodyPr>
            <a:normAutofit/>
          </a:bodyPr>
          <a:lstStyle>
            <a:lvl1pPr>
              <a:defRPr sz="2400"/>
            </a:lvl1pPr>
            <a:lvl2pPr>
              <a:defRPr sz="2400"/>
            </a:lvl2pPr>
            <a:lvl3pPr>
              <a:defRPr sz="2400"/>
            </a:lvl3pPr>
            <a:lvl4pPr>
              <a:defRPr sz="2400"/>
            </a:lvl4pPr>
            <a:lvl5pPr>
              <a:defRPr sz="2400"/>
            </a:lvl5pPr>
            <a:lvl6pPr>
              <a:defRPr sz="1600"/>
            </a:lvl6pPr>
            <a:lvl7pPr>
              <a:defRPr sz="1600"/>
            </a:lvl7pPr>
            <a:lvl8pPr>
              <a:defRPr sz="1600"/>
            </a:lvl8pPr>
            <a:lvl9pPr>
              <a:defRPr sz="1600"/>
            </a:lvl9pPr>
          </a:lstStyle>
          <a:p>
            <a:pPr lvl="0"/>
            <a:r>
              <a:rPr lang="nl-NL" dirty="0"/>
              <a:t>Klik om de modelstijlen te bewerken</a:t>
            </a:r>
          </a:p>
          <a:p>
            <a:pPr lvl="1"/>
            <a:r>
              <a:rPr lang="nl-NL" dirty="0"/>
              <a:t>Tweede niveau</a:t>
            </a:r>
          </a:p>
          <a:p>
            <a:pPr lvl="2"/>
            <a:r>
              <a:rPr lang="nl-NL" dirty="0"/>
              <a:t>Derde niveau</a:t>
            </a:r>
          </a:p>
          <a:p>
            <a:pPr lvl="3"/>
            <a:r>
              <a:rPr lang="nl-NL" dirty="0"/>
              <a:t>Vierde niveau</a:t>
            </a:r>
          </a:p>
          <a:p>
            <a:pPr lvl="4"/>
            <a:r>
              <a:rPr lang="nl-NL" dirty="0"/>
              <a:t>Vijfde niveau</a:t>
            </a:r>
          </a:p>
        </p:txBody>
      </p:sp>
      <p:sp>
        <p:nvSpPr>
          <p:cNvPr id="5" name="Tijdelijke aanduiding voor tekst 4"/>
          <p:cNvSpPr>
            <a:spLocks noGrp="1"/>
          </p:cNvSpPr>
          <p:nvPr>
            <p:ph type="body" sz="quarter" idx="3"/>
          </p:nvPr>
        </p:nvSpPr>
        <p:spPr>
          <a:xfrm>
            <a:off x="4752023" y="1268725"/>
            <a:ext cx="3960506" cy="9061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dirty="0"/>
              <a:t>Klik om de modelstijlen te bewerken</a:t>
            </a:r>
          </a:p>
        </p:txBody>
      </p:sp>
      <p:sp>
        <p:nvSpPr>
          <p:cNvPr id="6" name="Tijdelijke aanduiding voor inhoud 5"/>
          <p:cNvSpPr>
            <a:spLocks noGrp="1" noChangeAspect="1"/>
          </p:cNvSpPr>
          <p:nvPr>
            <p:ph sz="quarter" idx="4"/>
          </p:nvPr>
        </p:nvSpPr>
        <p:spPr>
          <a:xfrm>
            <a:off x="4752023" y="2174874"/>
            <a:ext cx="3960506" cy="3954471"/>
          </a:xfrm>
        </p:spPr>
        <p:txBody>
          <a:bodyPr>
            <a:normAutofit/>
          </a:bodyPr>
          <a:lstStyle>
            <a:lvl1pPr>
              <a:defRPr sz="2400"/>
            </a:lvl1pPr>
            <a:lvl2pPr>
              <a:defRPr sz="2400"/>
            </a:lvl2pPr>
            <a:lvl3pPr>
              <a:defRPr sz="2400"/>
            </a:lvl3pPr>
            <a:lvl4pPr>
              <a:defRPr sz="2400"/>
            </a:lvl4pPr>
            <a:lvl5pPr>
              <a:defRPr sz="2400"/>
            </a:lvl5pPr>
            <a:lvl6pPr>
              <a:defRPr sz="1600"/>
            </a:lvl6pPr>
            <a:lvl7pPr>
              <a:defRPr sz="1600"/>
            </a:lvl7pPr>
            <a:lvl8pPr>
              <a:defRPr sz="1600"/>
            </a:lvl8pPr>
            <a:lvl9pPr>
              <a:defRPr sz="1600"/>
            </a:lvl9pPr>
          </a:lstStyle>
          <a:p>
            <a:pPr lvl="0"/>
            <a:r>
              <a:rPr lang="nl-NL" dirty="0"/>
              <a:t>Klik om de modelstijlen te bewerken</a:t>
            </a:r>
          </a:p>
          <a:p>
            <a:pPr lvl="1"/>
            <a:r>
              <a:rPr lang="nl-NL" dirty="0"/>
              <a:t>Tweede niveau</a:t>
            </a:r>
          </a:p>
          <a:p>
            <a:pPr lvl="2"/>
            <a:r>
              <a:rPr lang="nl-NL" dirty="0"/>
              <a:t>Derde niveau</a:t>
            </a:r>
          </a:p>
          <a:p>
            <a:pPr lvl="3"/>
            <a:r>
              <a:rPr lang="nl-NL" dirty="0"/>
              <a:t>Vierde niveau</a:t>
            </a:r>
          </a:p>
          <a:p>
            <a:pPr lvl="4"/>
            <a:r>
              <a:rPr lang="nl-NL" dirty="0"/>
              <a:t>Vijfde niveau</a:t>
            </a:r>
          </a:p>
        </p:txBody>
      </p:sp>
      <p:sp>
        <p:nvSpPr>
          <p:cNvPr id="10" name="Vrije vorm 9"/>
          <p:cNvSpPr/>
          <p:nvPr userDrawn="1"/>
        </p:nvSpPr>
        <p:spPr>
          <a:xfrm rot="10800000">
            <a:off x="-418046" y="-531506"/>
            <a:ext cx="9130575" cy="1800230"/>
          </a:xfrm>
          <a:custGeom>
            <a:avLst/>
            <a:gdLst>
              <a:gd name="connsiteX0" fmla="*/ 0 w 9361196"/>
              <a:gd name="connsiteY0" fmla="*/ 785341 h 2700345"/>
              <a:gd name="connsiteX1" fmla="*/ 230022 w 9361196"/>
              <a:gd name="connsiteY1" fmla="*/ 230021 h 2700345"/>
              <a:gd name="connsiteX2" fmla="*/ 785343 w 9361196"/>
              <a:gd name="connsiteY2" fmla="*/ 1 h 2700345"/>
              <a:gd name="connsiteX3" fmla="*/ 8575855 w 9361196"/>
              <a:gd name="connsiteY3" fmla="*/ 0 h 2700345"/>
              <a:gd name="connsiteX4" fmla="*/ 9131175 w 9361196"/>
              <a:gd name="connsiteY4" fmla="*/ 230022 h 2700345"/>
              <a:gd name="connsiteX5" fmla="*/ 9361195 w 9361196"/>
              <a:gd name="connsiteY5" fmla="*/ 785343 h 2700345"/>
              <a:gd name="connsiteX6" fmla="*/ 9361196 w 9361196"/>
              <a:gd name="connsiteY6" fmla="*/ 1915004 h 2700345"/>
              <a:gd name="connsiteX7" fmla="*/ 9131175 w 9361196"/>
              <a:gd name="connsiteY7" fmla="*/ 2470324 h 2700345"/>
              <a:gd name="connsiteX8" fmla="*/ 8575855 w 9361196"/>
              <a:gd name="connsiteY8" fmla="*/ 2700345 h 2700345"/>
              <a:gd name="connsiteX9" fmla="*/ 785341 w 9361196"/>
              <a:gd name="connsiteY9" fmla="*/ 2700345 h 2700345"/>
              <a:gd name="connsiteX10" fmla="*/ 230021 w 9361196"/>
              <a:gd name="connsiteY10" fmla="*/ 2470323 h 2700345"/>
              <a:gd name="connsiteX11" fmla="*/ 0 w 9361196"/>
              <a:gd name="connsiteY11" fmla="*/ 1915003 h 2700345"/>
              <a:gd name="connsiteX12" fmla="*/ 0 w 9361196"/>
              <a:gd name="connsiteY12" fmla="*/ 785341 h 2700345"/>
              <a:gd name="connsiteX0" fmla="*/ 643968 w 10005164"/>
              <a:gd name="connsiteY0" fmla="*/ 785341 h 2700345"/>
              <a:gd name="connsiteX1" fmla="*/ 873990 w 10005164"/>
              <a:gd name="connsiteY1" fmla="*/ 230021 h 2700345"/>
              <a:gd name="connsiteX2" fmla="*/ 1429311 w 10005164"/>
              <a:gd name="connsiteY2" fmla="*/ 1 h 2700345"/>
              <a:gd name="connsiteX3" fmla="*/ 9219823 w 10005164"/>
              <a:gd name="connsiteY3" fmla="*/ 0 h 2700345"/>
              <a:gd name="connsiteX4" fmla="*/ 9775143 w 10005164"/>
              <a:gd name="connsiteY4" fmla="*/ 230022 h 2700345"/>
              <a:gd name="connsiteX5" fmla="*/ 10005163 w 10005164"/>
              <a:gd name="connsiteY5" fmla="*/ 785343 h 2700345"/>
              <a:gd name="connsiteX6" fmla="*/ 10005164 w 10005164"/>
              <a:gd name="connsiteY6" fmla="*/ 1915004 h 2700345"/>
              <a:gd name="connsiteX7" fmla="*/ 9775143 w 10005164"/>
              <a:gd name="connsiteY7" fmla="*/ 2470324 h 2700345"/>
              <a:gd name="connsiteX8" fmla="*/ 9219823 w 10005164"/>
              <a:gd name="connsiteY8" fmla="*/ 2700345 h 2700345"/>
              <a:gd name="connsiteX9" fmla="*/ 1429309 w 10005164"/>
              <a:gd name="connsiteY9" fmla="*/ 2700345 h 2700345"/>
              <a:gd name="connsiteX10" fmla="*/ 643968 w 10005164"/>
              <a:gd name="connsiteY10" fmla="*/ 1915003 h 2700345"/>
              <a:gd name="connsiteX11" fmla="*/ 643968 w 10005164"/>
              <a:gd name="connsiteY11" fmla="*/ 785341 h 2700345"/>
              <a:gd name="connsiteX0" fmla="*/ 643968 w 10005164"/>
              <a:gd name="connsiteY0" fmla="*/ 1915003 h 2700345"/>
              <a:gd name="connsiteX1" fmla="*/ 643968 w 10005164"/>
              <a:gd name="connsiteY1" fmla="*/ 785341 h 2700345"/>
              <a:gd name="connsiteX2" fmla="*/ 873990 w 10005164"/>
              <a:gd name="connsiteY2" fmla="*/ 230021 h 2700345"/>
              <a:gd name="connsiteX3" fmla="*/ 1429311 w 10005164"/>
              <a:gd name="connsiteY3" fmla="*/ 1 h 2700345"/>
              <a:gd name="connsiteX4" fmla="*/ 9219823 w 10005164"/>
              <a:gd name="connsiteY4" fmla="*/ 0 h 2700345"/>
              <a:gd name="connsiteX5" fmla="*/ 9775143 w 10005164"/>
              <a:gd name="connsiteY5" fmla="*/ 230022 h 2700345"/>
              <a:gd name="connsiteX6" fmla="*/ 10005163 w 10005164"/>
              <a:gd name="connsiteY6" fmla="*/ 785343 h 2700345"/>
              <a:gd name="connsiteX7" fmla="*/ 10005164 w 10005164"/>
              <a:gd name="connsiteY7" fmla="*/ 1915004 h 2700345"/>
              <a:gd name="connsiteX8" fmla="*/ 9775143 w 10005164"/>
              <a:gd name="connsiteY8" fmla="*/ 2470324 h 2700345"/>
              <a:gd name="connsiteX9" fmla="*/ 9219823 w 10005164"/>
              <a:gd name="connsiteY9" fmla="*/ 2700345 h 2700345"/>
              <a:gd name="connsiteX10" fmla="*/ 1429309 w 10005164"/>
              <a:gd name="connsiteY10" fmla="*/ 2700345 h 2700345"/>
              <a:gd name="connsiteX11" fmla="*/ 735408 w 10005164"/>
              <a:gd name="connsiteY11" fmla="*/ 2006443 h 2700345"/>
              <a:gd name="connsiteX0" fmla="*/ 0 w 9361196"/>
              <a:gd name="connsiteY0" fmla="*/ 1915003 h 2700345"/>
              <a:gd name="connsiteX1" fmla="*/ 0 w 9361196"/>
              <a:gd name="connsiteY1" fmla="*/ 785341 h 2700345"/>
              <a:gd name="connsiteX2" fmla="*/ 230022 w 9361196"/>
              <a:gd name="connsiteY2" fmla="*/ 230021 h 2700345"/>
              <a:gd name="connsiteX3" fmla="*/ 785343 w 9361196"/>
              <a:gd name="connsiteY3" fmla="*/ 1 h 2700345"/>
              <a:gd name="connsiteX4" fmla="*/ 8575855 w 9361196"/>
              <a:gd name="connsiteY4" fmla="*/ 0 h 2700345"/>
              <a:gd name="connsiteX5" fmla="*/ 9131175 w 9361196"/>
              <a:gd name="connsiteY5" fmla="*/ 230022 h 2700345"/>
              <a:gd name="connsiteX6" fmla="*/ 9361195 w 9361196"/>
              <a:gd name="connsiteY6" fmla="*/ 785343 h 2700345"/>
              <a:gd name="connsiteX7" fmla="*/ 9361196 w 9361196"/>
              <a:gd name="connsiteY7" fmla="*/ 1915004 h 2700345"/>
              <a:gd name="connsiteX8" fmla="*/ 9131175 w 9361196"/>
              <a:gd name="connsiteY8" fmla="*/ 2470324 h 2700345"/>
              <a:gd name="connsiteX9" fmla="*/ 8575855 w 9361196"/>
              <a:gd name="connsiteY9" fmla="*/ 2700345 h 2700345"/>
              <a:gd name="connsiteX10" fmla="*/ 785341 w 9361196"/>
              <a:gd name="connsiteY10" fmla="*/ 2700345 h 2700345"/>
              <a:gd name="connsiteX0" fmla="*/ 0 w 9361196"/>
              <a:gd name="connsiteY0" fmla="*/ 1915003 h 2700345"/>
              <a:gd name="connsiteX1" fmla="*/ 0 w 9361196"/>
              <a:gd name="connsiteY1" fmla="*/ 785341 h 2700345"/>
              <a:gd name="connsiteX2" fmla="*/ 230022 w 9361196"/>
              <a:gd name="connsiteY2" fmla="*/ 230021 h 2700345"/>
              <a:gd name="connsiteX3" fmla="*/ 785343 w 9361196"/>
              <a:gd name="connsiteY3" fmla="*/ 1 h 2700345"/>
              <a:gd name="connsiteX4" fmla="*/ 8575855 w 9361196"/>
              <a:gd name="connsiteY4" fmla="*/ 0 h 2700345"/>
              <a:gd name="connsiteX5" fmla="*/ 9131175 w 9361196"/>
              <a:gd name="connsiteY5" fmla="*/ 230022 h 2700345"/>
              <a:gd name="connsiteX6" fmla="*/ 9361195 w 9361196"/>
              <a:gd name="connsiteY6" fmla="*/ 785343 h 2700345"/>
              <a:gd name="connsiteX7" fmla="*/ 9361196 w 9361196"/>
              <a:gd name="connsiteY7" fmla="*/ 1915004 h 2700345"/>
              <a:gd name="connsiteX8" fmla="*/ 9131175 w 9361196"/>
              <a:gd name="connsiteY8" fmla="*/ 2470324 h 2700345"/>
              <a:gd name="connsiteX9" fmla="*/ 8575855 w 9361196"/>
              <a:gd name="connsiteY9" fmla="*/ 2700345 h 2700345"/>
              <a:gd name="connsiteX0" fmla="*/ 0 w 9361196"/>
              <a:gd name="connsiteY0" fmla="*/ 1915003 h 2470324"/>
              <a:gd name="connsiteX1" fmla="*/ 0 w 9361196"/>
              <a:gd name="connsiteY1" fmla="*/ 785341 h 2470324"/>
              <a:gd name="connsiteX2" fmla="*/ 230022 w 9361196"/>
              <a:gd name="connsiteY2" fmla="*/ 230021 h 2470324"/>
              <a:gd name="connsiteX3" fmla="*/ 785343 w 9361196"/>
              <a:gd name="connsiteY3" fmla="*/ 1 h 2470324"/>
              <a:gd name="connsiteX4" fmla="*/ 8575855 w 9361196"/>
              <a:gd name="connsiteY4" fmla="*/ 0 h 2470324"/>
              <a:gd name="connsiteX5" fmla="*/ 9131175 w 9361196"/>
              <a:gd name="connsiteY5" fmla="*/ 230022 h 2470324"/>
              <a:gd name="connsiteX6" fmla="*/ 9361195 w 9361196"/>
              <a:gd name="connsiteY6" fmla="*/ 785343 h 2470324"/>
              <a:gd name="connsiteX7" fmla="*/ 9361196 w 9361196"/>
              <a:gd name="connsiteY7" fmla="*/ 1915004 h 2470324"/>
              <a:gd name="connsiteX8" fmla="*/ 9131175 w 9361196"/>
              <a:gd name="connsiteY8" fmla="*/ 2470324 h 2470324"/>
              <a:gd name="connsiteX0" fmla="*/ 0 w 9361196"/>
              <a:gd name="connsiteY0" fmla="*/ 1915003 h 1915004"/>
              <a:gd name="connsiteX1" fmla="*/ 0 w 9361196"/>
              <a:gd name="connsiteY1" fmla="*/ 785341 h 1915004"/>
              <a:gd name="connsiteX2" fmla="*/ 230022 w 9361196"/>
              <a:gd name="connsiteY2" fmla="*/ 230021 h 1915004"/>
              <a:gd name="connsiteX3" fmla="*/ 785343 w 9361196"/>
              <a:gd name="connsiteY3" fmla="*/ 1 h 1915004"/>
              <a:gd name="connsiteX4" fmla="*/ 8575855 w 9361196"/>
              <a:gd name="connsiteY4" fmla="*/ 0 h 1915004"/>
              <a:gd name="connsiteX5" fmla="*/ 9131175 w 9361196"/>
              <a:gd name="connsiteY5" fmla="*/ 230022 h 1915004"/>
              <a:gd name="connsiteX6" fmla="*/ 9361195 w 9361196"/>
              <a:gd name="connsiteY6" fmla="*/ 785343 h 1915004"/>
              <a:gd name="connsiteX7" fmla="*/ 9361196 w 9361196"/>
              <a:gd name="connsiteY7" fmla="*/ 1915004 h 1915004"/>
              <a:gd name="connsiteX0" fmla="*/ 0 w 9361196"/>
              <a:gd name="connsiteY0" fmla="*/ 1915003 h 1915003"/>
              <a:gd name="connsiteX1" fmla="*/ 0 w 9361196"/>
              <a:gd name="connsiteY1" fmla="*/ 785341 h 1915003"/>
              <a:gd name="connsiteX2" fmla="*/ 230022 w 9361196"/>
              <a:gd name="connsiteY2" fmla="*/ 230021 h 1915003"/>
              <a:gd name="connsiteX3" fmla="*/ 785343 w 9361196"/>
              <a:gd name="connsiteY3" fmla="*/ 1 h 1915003"/>
              <a:gd name="connsiteX4" fmla="*/ 8575855 w 9361196"/>
              <a:gd name="connsiteY4" fmla="*/ 0 h 1915003"/>
              <a:gd name="connsiteX5" fmla="*/ 9131175 w 9361196"/>
              <a:gd name="connsiteY5" fmla="*/ 230022 h 1915003"/>
              <a:gd name="connsiteX6" fmla="*/ 9361195 w 9361196"/>
              <a:gd name="connsiteY6" fmla="*/ 785343 h 1915003"/>
              <a:gd name="connsiteX0" fmla="*/ 0 w 9131175"/>
              <a:gd name="connsiteY0" fmla="*/ 1915003 h 1915003"/>
              <a:gd name="connsiteX1" fmla="*/ 0 w 9131175"/>
              <a:gd name="connsiteY1" fmla="*/ 785341 h 1915003"/>
              <a:gd name="connsiteX2" fmla="*/ 230022 w 9131175"/>
              <a:gd name="connsiteY2" fmla="*/ 230021 h 1915003"/>
              <a:gd name="connsiteX3" fmla="*/ 785343 w 9131175"/>
              <a:gd name="connsiteY3" fmla="*/ 1 h 1915003"/>
              <a:gd name="connsiteX4" fmla="*/ 8575855 w 9131175"/>
              <a:gd name="connsiteY4" fmla="*/ 0 h 1915003"/>
              <a:gd name="connsiteX5" fmla="*/ 9131175 w 9131175"/>
              <a:gd name="connsiteY5" fmla="*/ 230022 h 1915003"/>
              <a:gd name="connsiteX0" fmla="*/ 0 w 8575855"/>
              <a:gd name="connsiteY0" fmla="*/ 1915003 h 1915003"/>
              <a:gd name="connsiteX1" fmla="*/ 0 w 8575855"/>
              <a:gd name="connsiteY1" fmla="*/ 785341 h 1915003"/>
              <a:gd name="connsiteX2" fmla="*/ 230022 w 8575855"/>
              <a:gd name="connsiteY2" fmla="*/ 230021 h 1915003"/>
              <a:gd name="connsiteX3" fmla="*/ 785343 w 8575855"/>
              <a:gd name="connsiteY3" fmla="*/ 1 h 1915003"/>
              <a:gd name="connsiteX4" fmla="*/ 8575855 w 8575855"/>
              <a:gd name="connsiteY4" fmla="*/ 0 h 1915003"/>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173685 h 2173685"/>
              <a:gd name="connsiteX1" fmla="*/ 0 w 9130575"/>
              <a:gd name="connsiteY1" fmla="*/ 1044023 h 2173685"/>
              <a:gd name="connsiteX2" fmla="*/ 230022 w 9130575"/>
              <a:gd name="connsiteY2" fmla="*/ 488703 h 2173685"/>
              <a:gd name="connsiteX3" fmla="*/ 785343 w 9130575"/>
              <a:gd name="connsiteY3" fmla="*/ 258683 h 2173685"/>
              <a:gd name="connsiteX4" fmla="*/ 9130575 w 9130575"/>
              <a:gd name="connsiteY4" fmla="*/ 248999 h 2173685"/>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521310 h 2521310"/>
              <a:gd name="connsiteX1" fmla="*/ 0 w 9130575"/>
              <a:gd name="connsiteY1" fmla="*/ 1391648 h 2521310"/>
              <a:gd name="connsiteX2" fmla="*/ 230022 w 9130575"/>
              <a:gd name="connsiteY2" fmla="*/ 836328 h 2521310"/>
              <a:gd name="connsiteX3" fmla="*/ 785343 w 9130575"/>
              <a:gd name="connsiteY3" fmla="*/ 606308 h 2521310"/>
              <a:gd name="connsiteX4" fmla="*/ 9130575 w 9130575"/>
              <a:gd name="connsiteY4" fmla="*/ 596624 h 2521310"/>
              <a:gd name="connsiteX0" fmla="*/ 0 w 9130587"/>
              <a:gd name="connsiteY0" fmla="*/ 1924686 h 1924686"/>
              <a:gd name="connsiteX1" fmla="*/ 0 w 9130587"/>
              <a:gd name="connsiteY1" fmla="*/ 795024 h 1924686"/>
              <a:gd name="connsiteX2" fmla="*/ 230022 w 9130587"/>
              <a:gd name="connsiteY2" fmla="*/ 239704 h 1924686"/>
              <a:gd name="connsiteX3" fmla="*/ 785343 w 9130587"/>
              <a:gd name="connsiteY3" fmla="*/ 9684 h 1924686"/>
              <a:gd name="connsiteX4" fmla="*/ 9130575 w 9130587"/>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30575" h="1924686">
                <a:moveTo>
                  <a:pt x="0" y="1924686"/>
                </a:moveTo>
                <a:lnTo>
                  <a:pt x="0" y="795024"/>
                </a:lnTo>
                <a:cubicBezTo>
                  <a:pt x="0" y="586739"/>
                  <a:pt x="82742" y="386984"/>
                  <a:pt x="230022" y="239704"/>
                </a:cubicBezTo>
                <a:cubicBezTo>
                  <a:pt x="377302" y="92424"/>
                  <a:pt x="577057" y="9683"/>
                  <a:pt x="785343" y="9684"/>
                </a:cubicBezTo>
                <a:lnTo>
                  <a:pt x="9130575" y="0"/>
                </a:lnTo>
              </a:path>
            </a:pathLst>
          </a:cu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2" name="Tijdelijke aanduiding voor datum 6"/>
          <p:cNvSpPr>
            <a:spLocks noGrp="1"/>
          </p:cNvSpPr>
          <p:nvPr>
            <p:ph type="dt" sz="half" idx="10"/>
          </p:nvPr>
        </p:nvSpPr>
        <p:spPr>
          <a:xfrm>
            <a:off x="7632391" y="6408000"/>
            <a:ext cx="1080138" cy="180023"/>
          </a:xfrm>
          <a:prstGeom prst="rect">
            <a:avLst/>
          </a:prstGeom>
        </p:spPr>
        <p:txBody>
          <a:bodyPr vert="horz" lIns="0" tIns="0" rIns="0" bIns="0" rtlCol="0" anchor="ctr"/>
          <a:lstStyle>
            <a:lvl1pPr algn="r">
              <a:defRPr sz="1200">
                <a:solidFill>
                  <a:schemeClr val="accent6"/>
                </a:solidFill>
              </a:defRPr>
            </a:lvl1pPr>
          </a:lstStyle>
          <a:p>
            <a:fld id="{CF3D09BE-03F4-4176-8A77-E117D6474AED}" type="datetime1">
              <a:rPr lang="nl-NL" smtClean="0"/>
              <a:t>23-11-2017</a:t>
            </a:fld>
            <a:endParaRPr lang="nl-NL" dirty="0"/>
          </a:p>
        </p:txBody>
      </p:sp>
      <p:sp>
        <p:nvSpPr>
          <p:cNvPr id="13" name="Tijdelijke aanduiding voor voettekst 7"/>
          <p:cNvSpPr>
            <a:spLocks noGrp="1"/>
          </p:cNvSpPr>
          <p:nvPr>
            <p:ph type="ftr" sz="quarter" idx="11"/>
          </p:nvPr>
        </p:nvSpPr>
        <p:spPr>
          <a:xfrm>
            <a:off x="3492000" y="6588000"/>
            <a:ext cx="3960000" cy="180023"/>
          </a:xfrm>
          <a:prstGeom prst="rect">
            <a:avLst/>
          </a:prstGeom>
        </p:spPr>
        <p:txBody>
          <a:bodyPr vert="horz" lIns="0" tIns="0" rIns="0" bIns="0" rtlCol="0" anchor="ctr"/>
          <a:lstStyle>
            <a:lvl1pPr algn="l">
              <a:defRPr sz="1200">
                <a:solidFill>
                  <a:schemeClr val="accent6"/>
                </a:solidFill>
              </a:defRPr>
            </a:lvl1pPr>
          </a:lstStyle>
          <a:p>
            <a:endParaRPr lang="nl-NL" dirty="0"/>
          </a:p>
        </p:txBody>
      </p:sp>
      <p:sp>
        <p:nvSpPr>
          <p:cNvPr id="14" name="Tijdelijke aanduiding voor dianummer 8"/>
          <p:cNvSpPr>
            <a:spLocks noGrp="1"/>
          </p:cNvSpPr>
          <p:nvPr>
            <p:ph type="sldNum" sz="quarter" idx="12"/>
          </p:nvPr>
        </p:nvSpPr>
        <p:spPr>
          <a:xfrm>
            <a:off x="7632391" y="6588000"/>
            <a:ext cx="1080138" cy="176539"/>
          </a:xfrm>
          <a:prstGeom prst="rect">
            <a:avLst/>
          </a:prstGeom>
        </p:spPr>
        <p:txBody>
          <a:bodyPr vert="horz" lIns="0" tIns="0" rIns="0" bIns="0" rtlCol="0" anchor="ctr"/>
          <a:lstStyle>
            <a:lvl1pPr algn="r">
              <a:defRPr sz="1200">
                <a:solidFill>
                  <a:schemeClr val="accent6"/>
                </a:solidFill>
              </a:defRPr>
            </a:lvl1pPr>
          </a:lstStyle>
          <a:p>
            <a:fld id="{CAF61F08-5B5D-4F5B-9F92-8A0E73C5D006}" type="slidenum">
              <a:rPr lang="nl-NL" smtClean="0"/>
              <a:pPr/>
              <a:t>‹nr.›</a:t>
            </a:fld>
            <a:endParaRPr lang="nl-NL" dirty="0"/>
          </a:p>
        </p:txBody>
      </p:sp>
      <p:pic>
        <p:nvPicPr>
          <p:cNvPr id="15" name="Afbeelding 1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72000" y="6373587"/>
            <a:ext cx="1457555" cy="360000"/>
          </a:xfrm>
          <a:prstGeom prst="rect">
            <a:avLst/>
          </a:prstGeom>
        </p:spPr>
      </p:pic>
    </p:spTree>
    <p:extLst>
      <p:ext uri="{BB962C8B-B14F-4D97-AF65-F5344CB8AC3E}">
        <p14:creationId xmlns:p14="http://schemas.microsoft.com/office/powerpoint/2010/main" val="2895640301"/>
      </p:ext>
    </p:extLst>
  </p:cSld>
  <p:clrMapOvr>
    <a:masterClrMapping/>
  </p:clrMapOvr>
  <p:transition>
    <p:fade/>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Alleen titel">
    <p:spTree>
      <p:nvGrpSpPr>
        <p:cNvPr id="1" name=""/>
        <p:cNvGrpSpPr/>
        <p:nvPr/>
      </p:nvGrpSpPr>
      <p:grpSpPr>
        <a:xfrm>
          <a:off x="0" y="0"/>
          <a:ext cx="0" cy="0"/>
          <a:chOff x="0" y="0"/>
          <a:chExt cx="0" cy="0"/>
        </a:xfrm>
      </p:grpSpPr>
      <p:sp>
        <p:nvSpPr>
          <p:cNvPr id="8" name="Titel 2"/>
          <p:cNvSpPr>
            <a:spLocks noGrp="1"/>
          </p:cNvSpPr>
          <p:nvPr>
            <p:ph type="title"/>
          </p:nvPr>
        </p:nvSpPr>
        <p:spPr>
          <a:xfrm>
            <a:off x="431470" y="5769298"/>
            <a:ext cx="8281059" cy="360047"/>
          </a:xfrm>
        </p:spPr>
        <p:txBody>
          <a:bodyPr/>
          <a:lstStyle>
            <a:lvl1pPr algn="ctr">
              <a:defRPr/>
            </a:lvl1pPr>
          </a:lstStyle>
          <a:p>
            <a:r>
              <a:rPr lang="nl-NL" dirty="0"/>
              <a:t>Klik om de stijl te bewerken</a:t>
            </a:r>
          </a:p>
        </p:txBody>
      </p:sp>
      <p:sp>
        <p:nvSpPr>
          <p:cNvPr id="9" name="Tijdelijke aanduiding voor afbeelding 7"/>
          <p:cNvSpPr>
            <a:spLocks noGrp="1"/>
          </p:cNvSpPr>
          <p:nvPr>
            <p:ph type="pic" sz="quarter" idx="13"/>
          </p:nvPr>
        </p:nvSpPr>
        <p:spPr>
          <a:xfrm>
            <a:off x="0" y="0"/>
            <a:ext cx="9144000" cy="5768975"/>
          </a:xfrm>
        </p:spPr>
        <p:txBody>
          <a:bodyPr/>
          <a:lstStyle/>
          <a:p>
            <a:endParaRPr lang="nl-NL" dirty="0"/>
          </a:p>
        </p:txBody>
      </p:sp>
      <p:sp>
        <p:nvSpPr>
          <p:cNvPr id="10" name="Tijdelijke aanduiding voor datum 6"/>
          <p:cNvSpPr>
            <a:spLocks noGrp="1"/>
          </p:cNvSpPr>
          <p:nvPr>
            <p:ph type="dt" sz="half" idx="2"/>
          </p:nvPr>
        </p:nvSpPr>
        <p:spPr>
          <a:xfrm>
            <a:off x="7632391" y="6408000"/>
            <a:ext cx="1080138" cy="180023"/>
          </a:xfrm>
          <a:prstGeom prst="rect">
            <a:avLst/>
          </a:prstGeom>
        </p:spPr>
        <p:txBody>
          <a:bodyPr vert="horz" lIns="0" tIns="0" rIns="0" bIns="0" rtlCol="0" anchor="ctr"/>
          <a:lstStyle>
            <a:lvl1pPr algn="r">
              <a:defRPr sz="1200">
                <a:solidFill>
                  <a:schemeClr val="accent6"/>
                </a:solidFill>
              </a:defRPr>
            </a:lvl1pPr>
          </a:lstStyle>
          <a:p>
            <a:fld id="{CF3D09BE-03F4-4176-8A77-E117D6474AED}" type="datetime1">
              <a:rPr lang="nl-NL" smtClean="0"/>
              <a:t>23-11-2017</a:t>
            </a:fld>
            <a:endParaRPr lang="nl-NL" dirty="0"/>
          </a:p>
        </p:txBody>
      </p:sp>
      <p:sp>
        <p:nvSpPr>
          <p:cNvPr id="11" name="Tijdelijke aanduiding voor voettekst 7"/>
          <p:cNvSpPr>
            <a:spLocks noGrp="1"/>
          </p:cNvSpPr>
          <p:nvPr>
            <p:ph type="ftr" sz="quarter" idx="3"/>
          </p:nvPr>
        </p:nvSpPr>
        <p:spPr>
          <a:xfrm>
            <a:off x="3492000" y="6588000"/>
            <a:ext cx="3960000" cy="180023"/>
          </a:xfrm>
          <a:prstGeom prst="rect">
            <a:avLst/>
          </a:prstGeom>
        </p:spPr>
        <p:txBody>
          <a:bodyPr vert="horz" lIns="0" tIns="0" rIns="0" bIns="0" rtlCol="0" anchor="ctr"/>
          <a:lstStyle>
            <a:lvl1pPr algn="l">
              <a:defRPr sz="1200">
                <a:solidFill>
                  <a:schemeClr val="accent6"/>
                </a:solidFill>
              </a:defRPr>
            </a:lvl1pPr>
          </a:lstStyle>
          <a:p>
            <a:endParaRPr lang="nl-NL" dirty="0"/>
          </a:p>
        </p:txBody>
      </p:sp>
      <p:sp>
        <p:nvSpPr>
          <p:cNvPr id="12" name="Tijdelijke aanduiding voor dianummer 8"/>
          <p:cNvSpPr>
            <a:spLocks noGrp="1"/>
          </p:cNvSpPr>
          <p:nvPr>
            <p:ph type="sldNum" sz="quarter" idx="4"/>
          </p:nvPr>
        </p:nvSpPr>
        <p:spPr>
          <a:xfrm>
            <a:off x="7632391" y="6588000"/>
            <a:ext cx="1080138" cy="176539"/>
          </a:xfrm>
          <a:prstGeom prst="rect">
            <a:avLst/>
          </a:prstGeom>
        </p:spPr>
        <p:txBody>
          <a:bodyPr vert="horz" lIns="0" tIns="0" rIns="0" bIns="0" rtlCol="0" anchor="ctr"/>
          <a:lstStyle>
            <a:lvl1pPr algn="r">
              <a:defRPr sz="1200">
                <a:solidFill>
                  <a:schemeClr val="accent6"/>
                </a:solidFill>
              </a:defRPr>
            </a:lvl1pPr>
          </a:lstStyle>
          <a:p>
            <a:fld id="{CAF61F08-5B5D-4F5B-9F92-8A0E73C5D006}" type="slidenum">
              <a:rPr lang="nl-NL" smtClean="0"/>
              <a:pPr/>
              <a:t>‹nr.›</a:t>
            </a:fld>
            <a:endParaRPr lang="nl-NL" dirty="0"/>
          </a:p>
        </p:txBody>
      </p:sp>
    </p:spTree>
    <p:extLst>
      <p:ext uri="{BB962C8B-B14F-4D97-AF65-F5344CB8AC3E}">
        <p14:creationId xmlns:p14="http://schemas.microsoft.com/office/powerpoint/2010/main" val="1202663151"/>
      </p:ext>
    </p:extLst>
  </p:cSld>
  <p:clrMapOvr>
    <a:masterClrMapping/>
  </p:clrMapOvr>
  <p:transition>
    <p:fade/>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Leeg">
    <p:spTree>
      <p:nvGrpSpPr>
        <p:cNvPr id="1" name=""/>
        <p:cNvGrpSpPr/>
        <p:nvPr/>
      </p:nvGrpSpPr>
      <p:grpSpPr>
        <a:xfrm>
          <a:off x="0" y="0"/>
          <a:ext cx="0" cy="0"/>
          <a:chOff x="0" y="0"/>
          <a:chExt cx="0" cy="0"/>
        </a:xfrm>
      </p:grpSpPr>
      <p:sp>
        <p:nvSpPr>
          <p:cNvPr id="7" name="Tijdelijke aanduiding voor datum 6"/>
          <p:cNvSpPr>
            <a:spLocks noGrp="1"/>
          </p:cNvSpPr>
          <p:nvPr>
            <p:ph type="dt" sz="half" idx="2"/>
          </p:nvPr>
        </p:nvSpPr>
        <p:spPr>
          <a:xfrm>
            <a:off x="7632391" y="6408000"/>
            <a:ext cx="1080138" cy="180023"/>
          </a:xfrm>
          <a:prstGeom prst="rect">
            <a:avLst/>
          </a:prstGeom>
        </p:spPr>
        <p:txBody>
          <a:bodyPr vert="horz" lIns="0" tIns="0" rIns="0" bIns="0" rtlCol="0" anchor="ctr"/>
          <a:lstStyle>
            <a:lvl1pPr algn="r">
              <a:defRPr sz="1200">
                <a:solidFill>
                  <a:schemeClr val="accent6"/>
                </a:solidFill>
              </a:defRPr>
            </a:lvl1pPr>
          </a:lstStyle>
          <a:p>
            <a:fld id="{CF3D09BE-03F4-4176-8A77-E117D6474AED}" type="datetime1">
              <a:rPr lang="nl-NL" smtClean="0"/>
              <a:t>23-11-2017</a:t>
            </a:fld>
            <a:endParaRPr lang="nl-NL" dirty="0"/>
          </a:p>
        </p:txBody>
      </p:sp>
      <p:sp>
        <p:nvSpPr>
          <p:cNvPr id="8" name="Tijdelijke aanduiding voor voettekst 7"/>
          <p:cNvSpPr>
            <a:spLocks noGrp="1"/>
          </p:cNvSpPr>
          <p:nvPr>
            <p:ph type="ftr" sz="quarter" idx="3"/>
          </p:nvPr>
        </p:nvSpPr>
        <p:spPr>
          <a:xfrm>
            <a:off x="3492000" y="6588000"/>
            <a:ext cx="3960000" cy="180023"/>
          </a:xfrm>
          <a:prstGeom prst="rect">
            <a:avLst/>
          </a:prstGeom>
        </p:spPr>
        <p:txBody>
          <a:bodyPr vert="horz" lIns="0" tIns="0" rIns="0" bIns="0" rtlCol="0" anchor="ctr"/>
          <a:lstStyle>
            <a:lvl1pPr algn="l">
              <a:defRPr sz="1200">
                <a:solidFill>
                  <a:schemeClr val="accent6"/>
                </a:solidFill>
              </a:defRPr>
            </a:lvl1pPr>
          </a:lstStyle>
          <a:p>
            <a:endParaRPr lang="nl-NL" dirty="0"/>
          </a:p>
        </p:txBody>
      </p:sp>
      <p:sp>
        <p:nvSpPr>
          <p:cNvPr id="9" name="Tijdelijke aanduiding voor dianummer 8"/>
          <p:cNvSpPr>
            <a:spLocks noGrp="1"/>
          </p:cNvSpPr>
          <p:nvPr>
            <p:ph type="sldNum" sz="quarter" idx="4"/>
          </p:nvPr>
        </p:nvSpPr>
        <p:spPr>
          <a:xfrm>
            <a:off x="7632391" y="6588000"/>
            <a:ext cx="1080138" cy="176539"/>
          </a:xfrm>
          <a:prstGeom prst="rect">
            <a:avLst/>
          </a:prstGeom>
        </p:spPr>
        <p:txBody>
          <a:bodyPr vert="horz" lIns="0" tIns="0" rIns="0" bIns="0" rtlCol="0" anchor="ctr"/>
          <a:lstStyle>
            <a:lvl1pPr algn="r">
              <a:defRPr sz="1200">
                <a:solidFill>
                  <a:schemeClr val="accent6"/>
                </a:solidFill>
              </a:defRPr>
            </a:lvl1pPr>
          </a:lstStyle>
          <a:p>
            <a:fld id="{CAF61F08-5B5D-4F5B-9F92-8A0E73C5D006}" type="slidenum">
              <a:rPr lang="nl-NL" smtClean="0"/>
              <a:pPr/>
              <a:t>‹nr.›</a:t>
            </a:fld>
            <a:endParaRPr lang="nl-NL" dirty="0"/>
          </a:p>
        </p:txBody>
      </p:sp>
      <p:pic>
        <p:nvPicPr>
          <p:cNvPr id="10" name="Afbeelding 9"/>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72000" y="6373587"/>
            <a:ext cx="1457555" cy="360000"/>
          </a:xfrm>
          <a:prstGeom prst="rect">
            <a:avLst/>
          </a:prstGeom>
        </p:spPr>
      </p:pic>
    </p:spTree>
    <p:extLst>
      <p:ext uri="{BB962C8B-B14F-4D97-AF65-F5344CB8AC3E}">
        <p14:creationId xmlns:p14="http://schemas.microsoft.com/office/powerpoint/2010/main" val="2925877772"/>
      </p:ext>
    </p:extLst>
  </p:cSld>
  <p:clrMapOvr>
    <a:masterClrMapping/>
  </p:clrMapOvr>
  <p:transition>
    <p:fade/>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Volledig beeld">
    <p:spTree>
      <p:nvGrpSpPr>
        <p:cNvPr id="1" name=""/>
        <p:cNvGrpSpPr/>
        <p:nvPr/>
      </p:nvGrpSpPr>
      <p:grpSpPr>
        <a:xfrm>
          <a:off x="0" y="0"/>
          <a:ext cx="0" cy="0"/>
          <a:chOff x="0" y="0"/>
          <a:chExt cx="0" cy="0"/>
        </a:xfrm>
      </p:grpSpPr>
      <p:sp>
        <p:nvSpPr>
          <p:cNvPr id="6" name="Tijdelijke aanduiding voor afbeelding 5"/>
          <p:cNvSpPr>
            <a:spLocks noGrp="1" noChangeAspect="1"/>
          </p:cNvSpPr>
          <p:nvPr>
            <p:ph type="pic" sz="quarter" idx="10"/>
          </p:nvPr>
        </p:nvSpPr>
        <p:spPr>
          <a:xfrm>
            <a:off x="0" y="0"/>
            <a:ext cx="9144000" cy="6858000"/>
          </a:xfrm>
        </p:spPr>
        <p:txBody>
          <a:bodyPr/>
          <a:lstStyle/>
          <a:p>
            <a:endParaRPr lang="nl-NL"/>
          </a:p>
        </p:txBody>
      </p:sp>
      <p:sp>
        <p:nvSpPr>
          <p:cNvPr id="8" name="Tijdelijke aanduiding voor datum 6"/>
          <p:cNvSpPr>
            <a:spLocks noGrp="1"/>
          </p:cNvSpPr>
          <p:nvPr>
            <p:ph type="dt" sz="half" idx="2"/>
          </p:nvPr>
        </p:nvSpPr>
        <p:spPr>
          <a:xfrm>
            <a:off x="7632391" y="6408000"/>
            <a:ext cx="1080138" cy="180023"/>
          </a:xfrm>
          <a:prstGeom prst="rect">
            <a:avLst/>
          </a:prstGeom>
        </p:spPr>
        <p:txBody>
          <a:bodyPr vert="horz" lIns="0" tIns="0" rIns="0" bIns="0" rtlCol="0" anchor="ctr"/>
          <a:lstStyle>
            <a:lvl1pPr algn="r">
              <a:defRPr sz="1200">
                <a:solidFill>
                  <a:schemeClr val="accent6"/>
                </a:solidFill>
              </a:defRPr>
            </a:lvl1pPr>
          </a:lstStyle>
          <a:p>
            <a:fld id="{CF3D09BE-03F4-4176-8A77-E117D6474AED}" type="datetime1">
              <a:rPr lang="nl-NL" smtClean="0"/>
              <a:t>23-11-2017</a:t>
            </a:fld>
            <a:endParaRPr lang="nl-NL" dirty="0"/>
          </a:p>
        </p:txBody>
      </p:sp>
      <p:sp>
        <p:nvSpPr>
          <p:cNvPr id="9" name="Tijdelijke aanduiding voor voettekst 7"/>
          <p:cNvSpPr>
            <a:spLocks noGrp="1"/>
          </p:cNvSpPr>
          <p:nvPr>
            <p:ph type="ftr" sz="quarter" idx="3"/>
          </p:nvPr>
        </p:nvSpPr>
        <p:spPr>
          <a:xfrm>
            <a:off x="3492000" y="6588000"/>
            <a:ext cx="3960000" cy="180023"/>
          </a:xfrm>
          <a:prstGeom prst="rect">
            <a:avLst/>
          </a:prstGeom>
        </p:spPr>
        <p:txBody>
          <a:bodyPr vert="horz" lIns="0" tIns="0" rIns="0" bIns="0" rtlCol="0" anchor="ctr"/>
          <a:lstStyle>
            <a:lvl1pPr algn="l">
              <a:defRPr sz="1200">
                <a:solidFill>
                  <a:schemeClr val="accent6"/>
                </a:solidFill>
              </a:defRPr>
            </a:lvl1pPr>
          </a:lstStyle>
          <a:p>
            <a:endParaRPr lang="nl-NL" dirty="0"/>
          </a:p>
        </p:txBody>
      </p:sp>
      <p:sp>
        <p:nvSpPr>
          <p:cNvPr id="10" name="Tijdelijke aanduiding voor dianummer 8"/>
          <p:cNvSpPr>
            <a:spLocks noGrp="1"/>
          </p:cNvSpPr>
          <p:nvPr>
            <p:ph type="sldNum" sz="quarter" idx="4"/>
          </p:nvPr>
        </p:nvSpPr>
        <p:spPr>
          <a:xfrm>
            <a:off x="7632391" y="6588000"/>
            <a:ext cx="1080138" cy="176539"/>
          </a:xfrm>
          <a:prstGeom prst="rect">
            <a:avLst/>
          </a:prstGeom>
        </p:spPr>
        <p:txBody>
          <a:bodyPr vert="horz" lIns="0" tIns="0" rIns="0" bIns="0" rtlCol="0" anchor="ctr"/>
          <a:lstStyle>
            <a:lvl1pPr algn="r">
              <a:defRPr sz="1200">
                <a:solidFill>
                  <a:schemeClr val="accent6"/>
                </a:solidFill>
              </a:defRPr>
            </a:lvl1pPr>
          </a:lstStyle>
          <a:p>
            <a:fld id="{CAF61F08-5B5D-4F5B-9F92-8A0E73C5D006}" type="slidenum">
              <a:rPr lang="nl-NL" smtClean="0"/>
              <a:pPr/>
              <a:t>‹nr.›</a:t>
            </a:fld>
            <a:endParaRPr lang="nl-NL" dirty="0"/>
          </a:p>
        </p:txBody>
      </p:sp>
      <p:pic>
        <p:nvPicPr>
          <p:cNvPr id="11" name="Afbeelding 10"/>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72000" y="6373587"/>
            <a:ext cx="1457555" cy="360000"/>
          </a:xfrm>
          <a:prstGeom prst="rect">
            <a:avLst/>
          </a:prstGeom>
        </p:spPr>
      </p:pic>
    </p:spTree>
    <p:extLst>
      <p:ext uri="{BB962C8B-B14F-4D97-AF65-F5344CB8AC3E}">
        <p14:creationId xmlns:p14="http://schemas.microsoft.com/office/powerpoint/2010/main" val="745798744"/>
      </p:ext>
    </p:extLst>
  </p:cSld>
  <p:clrMapOvr>
    <a:masterClrMapping/>
  </p:clrMapOvr>
  <p:transition>
    <p:fade/>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Titeldia">
    <p:spTree>
      <p:nvGrpSpPr>
        <p:cNvPr id="1" name=""/>
        <p:cNvGrpSpPr/>
        <p:nvPr/>
      </p:nvGrpSpPr>
      <p:grpSpPr>
        <a:xfrm>
          <a:off x="0" y="0"/>
          <a:ext cx="0" cy="0"/>
          <a:chOff x="0" y="0"/>
          <a:chExt cx="0" cy="0"/>
        </a:xfrm>
      </p:grpSpPr>
      <p:sp>
        <p:nvSpPr>
          <p:cNvPr id="2" name="Titel 1"/>
          <p:cNvSpPr>
            <a:spLocks noGrp="1"/>
          </p:cNvSpPr>
          <p:nvPr>
            <p:ph type="ctrTitle"/>
          </p:nvPr>
        </p:nvSpPr>
        <p:spPr>
          <a:xfrm>
            <a:off x="431470" y="3429001"/>
            <a:ext cx="8281059" cy="1080138"/>
          </a:xfrm>
        </p:spPr>
        <p:txBody>
          <a:bodyPr>
            <a:normAutofit/>
          </a:bodyPr>
          <a:lstStyle>
            <a:lvl1pPr algn="ctr">
              <a:defRPr sz="4800"/>
            </a:lvl1pPr>
          </a:lstStyle>
          <a:p>
            <a:r>
              <a:rPr lang="nl-NL" dirty="0"/>
              <a:t>Klik om de stijl te bewerken</a:t>
            </a:r>
          </a:p>
        </p:txBody>
      </p:sp>
      <p:sp>
        <p:nvSpPr>
          <p:cNvPr id="8" name="Ondertitel 2"/>
          <p:cNvSpPr>
            <a:spLocks noGrp="1"/>
          </p:cNvSpPr>
          <p:nvPr>
            <p:ph type="subTitle" idx="1"/>
          </p:nvPr>
        </p:nvSpPr>
        <p:spPr>
          <a:xfrm>
            <a:off x="1371600" y="4689160"/>
            <a:ext cx="6400800" cy="1080139"/>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nl-NL"/>
              <a:t>Klik om de ondertitelstijl van het model te bewerken</a:t>
            </a:r>
          </a:p>
        </p:txBody>
      </p:sp>
      <p:pic>
        <p:nvPicPr>
          <p:cNvPr id="9" name="Afbeelding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020944" y="1088701"/>
            <a:ext cx="5102112" cy="1260161"/>
          </a:xfrm>
          <a:prstGeom prst="rect">
            <a:avLst/>
          </a:prstGeom>
        </p:spPr>
      </p:pic>
      <p:sp>
        <p:nvSpPr>
          <p:cNvPr id="10" name="Tijdelijke aanduiding voor datum 6"/>
          <p:cNvSpPr>
            <a:spLocks noGrp="1"/>
          </p:cNvSpPr>
          <p:nvPr>
            <p:ph type="dt" sz="half" idx="2"/>
          </p:nvPr>
        </p:nvSpPr>
        <p:spPr>
          <a:xfrm>
            <a:off x="7632391" y="6408000"/>
            <a:ext cx="1080138" cy="180023"/>
          </a:xfrm>
          <a:prstGeom prst="rect">
            <a:avLst/>
          </a:prstGeom>
        </p:spPr>
        <p:txBody>
          <a:bodyPr vert="horz" lIns="0" tIns="0" rIns="0" bIns="0" rtlCol="0" anchor="ctr"/>
          <a:lstStyle>
            <a:lvl1pPr algn="r">
              <a:defRPr sz="1200">
                <a:solidFill>
                  <a:schemeClr val="accent6"/>
                </a:solidFill>
              </a:defRPr>
            </a:lvl1pPr>
          </a:lstStyle>
          <a:p>
            <a:fld id="{CF3D09BE-03F4-4176-8A77-E117D6474AED}" type="datetime1">
              <a:rPr lang="nl-NL" smtClean="0"/>
              <a:t>23-11-2017</a:t>
            </a:fld>
            <a:endParaRPr lang="nl-NL" dirty="0"/>
          </a:p>
        </p:txBody>
      </p:sp>
      <p:sp>
        <p:nvSpPr>
          <p:cNvPr id="11" name="Tijdelijke aanduiding voor voettekst 7"/>
          <p:cNvSpPr>
            <a:spLocks noGrp="1"/>
          </p:cNvSpPr>
          <p:nvPr>
            <p:ph type="ftr" sz="quarter" idx="3"/>
          </p:nvPr>
        </p:nvSpPr>
        <p:spPr>
          <a:xfrm>
            <a:off x="3492000" y="6588000"/>
            <a:ext cx="3960000" cy="180023"/>
          </a:xfrm>
          <a:prstGeom prst="rect">
            <a:avLst/>
          </a:prstGeom>
        </p:spPr>
        <p:txBody>
          <a:bodyPr vert="horz" lIns="0" tIns="0" rIns="0" bIns="0" rtlCol="0" anchor="ctr"/>
          <a:lstStyle>
            <a:lvl1pPr algn="l">
              <a:defRPr sz="1200">
                <a:solidFill>
                  <a:schemeClr val="accent6"/>
                </a:solidFill>
              </a:defRPr>
            </a:lvl1pPr>
          </a:lstStyle>
          <a:p>
            <a:endParaRPr lang="nl-NL" dirty="0"/>
          </a:p>
        </p:txBody>
      </p:sp>
      <p:sp>
        <p:nvSpPr>
          <p:cNvPr id="12" name="Tijdelijke aanduiding voor dianummer 8"/>
          <p:cNvSpPr>
            <a:spLocks noGrp="1"/>
          </p:cNvSpPr>
          <p:nvPr>
            <p:ph type="sldNum" sz="quarter" idx="4"/>
          </p:nvPr>
        </p:nvSpPr>
        <p:spPr>
          <a:xfrm>
            <a:off x="7632391" y="6588000"/>
            <a:ext cx="1080138" cy="176539"/>
          </a:xfrm>
          <a:prstGeom prst="rect">
            <a:avLst/>
          </a:prstGeom>
        </p:spPr>
        <p:txBody>
          <a:bodyPr vert="horz" lIns="0" tIns="0" rIns="0" bIns="0" rtlCol="0" anchor="ctr"/>
          <a:lstStyle>
            <a:lvl1pPr algn="r">
              <a:defRPr sz="1200">
                <a:solidFill>
                  <a:schemeClr val="accent6"/>
                </a:solidFill>
              </a:defRPr>
            </a:lvl1pPr>
          </a:lstStyle>
          <a:p>
            <a:fld id="{CAF61F08-5B5D-4F5B-9F92-8A0E73C5D006}" type="slidenum">
              <a:rPr lang="nl-NL" smtClean="0"/>
              <a:pPr/>
              <a:t>‹nr.›</a:t>
            </a:fld>
            <a:endParaRPr lang="nl-NL" dirty="0"/>
          </a:p>
        </p:txBody>
      </p:sp>
    </p:spTree>
    <p:extLst>
      <p:ext uri="{BB962C8B-B14F-4D97-AF65-F5344CB8AC3E}">
        <p14:creationId xmlns:p14="http://schemas.microsoft.com/office/powerpoint/2010/main" val="3487598602"/>
      </p:ext>
    </p:extLst>
  </p:cSld>
  <p:clrMapOvr>
    <a:masterClrMapping/>
  </p:clrMapOvr>
  <p:transition>
    <p:fade/>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Sectiekop">
    <p:spTree>
      <p:nvGrpSpPr>
        <p:cNvPr id="1" name=""/>
        <p:cNvGrpSpPr/>
        <p:nvPr/>
      </p:nvGrpSpPr>
      <p:grpSpPr>
        <a:xfrm>
          <a:off x="0" y="0"/>
          <a:ext cx="0" cy="0"/>
          <a:chOff x="0" y="0"/>
          <a:chExt cx="0" cy="0"/>
        </a:xfrm>
      </p:grpSpPr>
      <p:sp>
        <p:nvSpPr>
          <p:cNvPr id="2" name="Titel 1"/>
          <p:cNvSpPr>
            <a:spLocks noGrp="1"/>
          </p:cNvSpPr>
          <p:nvPr>
            <p:ph type="title"/>
          </p:nvPr>
        </p:nvSpPr>
        <p:spPr>
          <a:xfrm>
            <a:off x="431471" y="368609"/>
            <a:ext cx="3960506" cy="3060391"/>
          </a:xfrm>
        </p:spPr>
        <p:txBody>
          <a:bodyPr anchor="t"/>
          <a:lstStyle>
            <a:lvl1pPr algn="l">
              <a:defRPr sz="4000" b="1" cap="none" baseline="0">
                <a:solidFill>
                  <a:schemeClr val="accent3"/>
                </a:solidFill>
              </a:defRPr>
            </a:lvl1pPr>
          </a:lstStyle>
          <a:p>
            <a:r>
              <a:rPr lang="nl-NL" dirty="0"/>
              <a:t>Klik om de stijl te bewerken</a:t>
            </a:r>
          </a:p>
        </p:txBody>
      </p:sp>
      <p:sp>
        <p:nvSpPr>
          <p:cNvPr id="15" name="Tijdelijke aanduiding voor afbeelding 14"/>
          <p:cNvSpPr>
            <a:spLocks noGrp="1" noChangeAspect="1"/>
          </p:cNvSpPr>
          <p:nvPr>
            <p:ph type="pic" sz="quarter" idx="13"/>
          </p:nvPr>
        </p:nvSpPr>
        <p:spPr>
          <a:xfrm>
            <a:off x="4572000" y="0"/>
            <a:ext cx="4572000" cy="6858000"/>
          </a:xfrm>
          <a:prstGeom prst="rect">
            <a:avLst/>
          </a:prstGeom>
        </p:spPr>
        <p:txBody>
          <a:bodyPr/>
          <a:lstStyle/>
          <a:p>
            <a:endParaRPr lang="nl-NL"/>
          </a:p>
        </p:txBody>
      </p:sp>
      <p:sp>
        <p:nvSpPr>
          <p:cNvPr id="10" name="Tijdelijke aanduiding voor tekst 5"/>
          <p:cNvSpPr>
            <a:spLocks noGrp="1"/>
          </p:cNvSpPr>
          <p:nvPr>
            <p:ph type="body" sz="quarter" idx="15"/>
          </p:nvPr>
        </p:nvSpPr>
        <p:spPr>
          <a:xfrm>
            <a:off x="431471" y="3609023"/>
            <a:ext cx="3960506" cy="2520322"/>
          </a:xfrm>
        </p:spPr>
        <p:txBody>
          <a:bodyPr/>
          <a:lstStyle/>
          <a:p>
            <a:pPr lvl="0"/>
            <a:r>
              <a:rPr lang="nl-NL" dirty="0"/>
              <a:t>Klik om de modelstijlen te bewerken</a:t>
            </a:r>
          </a:p>
          <a:p>
            <a:pPr lvl="1"/>
            <a:r>
              <a:rPr lang="nl-NL" dirty="0"/>
              <a:t>Tweede niveau</a:t>
            </a:r>
          </a:p>
          <a:p>
            <a:pPr lvl="2"/>
            <a:r>
              <a:rPr lang="nl-NL" dirty="0"/>
              <a:t>Derde niveau</a:t>
            </a:r>
          </a:p>
          <a:p>
            <a:pPr lvl="3"/>
            <a:r>
              <a:rPr lang="nl-NL" dirty="0"/>
              <a:t>Vierde niveau</a:t>
            </a:r>
          </a:p>
          <a:p>
            <a:pPr lvl="4"/>
            <a:r>
              <a:rPr lang="nl-NL" dirty="0"/>
              <a:t>Vijfde niveau</a:t>
            </a:r>
          </a:p>
        </p:txBody>
      </p:sp>
      <p:sp>
        <p:nvSpPr>
          <p:cNvPr id="12" name="Tijdelijke aanduiding voor datum 6"/>
          <p:cNvSpPr>
            <a:spLocks noGrp="1"/>
          </p:cNvSpPr>
          <p:nvPr>
            <p:ph type="dt" sz="half" idx="2"/>
          </p:nvPr>
        </p:nvSpPr>
        <p:spPr>
          <a:xfrm>
            <a:off x="7632391" y="6408000"/>
            <a:ext cx="1080138" cy="180023"/>
          </a:xfrm>
          <a:prstGeom prst="rect">
            <a:avLst/>
          </a:prstGeom>
        </p:spPr>
        <p:txBody>
          <a:bodyPr vert="horz" lIns="0" tIns="0" rIns="0" bIns="0" rtlCol="0" anchor="ctr"/>
          <a:lstStyle>
            <a:lvl1pPr algn="r">
              <a:defRPr sz="1200">
                <a:solidFill>
                  <a:schemeClr val="accent6"/>
                </a:solidFill>
              </a:defRPr>
            </a:lvl1pPr>
          </a:lstStyle>
          <a:p>
            <a:fld id="{CF3D09BE-03F4-4176-8A77-E117D6474AED}" type="datetime1">
              <a:rPr lang="nl-NL" smtClean="0"/>
              <a:t>23-11-2017</a:t>
            </a:fld>
            <a:endParaRPr lang="nl-NL" dirty="0"/>
          </a:p>
        </p:txBody>
      </p:sp>
      <p:sp>
        <p:nvSpPr>
          <p:cNvPr id="13" name="Tijdelijke aanduiding voor voettekst 7"/>
          <p:cNvSpPr>
            <a:spLocks noGrp="1"/>
          </p:cNvSpPr>
          <p:nvPr>
            <p:ph type="ftr" sz="quarter" idx="3"/>
          </p:nvPr>
        </p:nvSpPr>
        <p:spPr>
          <a:xfrm>
            <a:off x="3492000" y="6588000"/>
            <a:ext cx="3960000" cy="180023"/>
          </a:xfrm>
          <a:prstGeom prst="rect">
            <a:avLst/>
          </a:prstGeom>
        </p:spPr>
        <p:txBody>
          <a:bodyPr vert="horz" lIns="0" tIns="0" rIns="0" bIns="0" rtlCol="0" anchor="ctr"/>
          <a:lstStyle>
            <a:lvl1pPr algn="l">
              <a:defRPr sz="1200">
                <a:solidFill>
                  <a:schemeClr val="accent6"/>
                </a:solidFill>
              </a:defRPr>
            </a:lvl1pPr>
          </a:lstStyle>
          <a:p>
            <a:endParaRPr lang="nl-NL" dirty="0"/>
          </a:p>
        </p:txBody>
      </p:sp>
      <p:sp>
        <p:nvSpPr>
          <p:cNvPr id="14" name="Tijdelijke aanduiding voor dianummer 8"/>
          <p:cNvSpPr>
            <a:spLocks noGrp="1"/>
          </p:cNvSpPr>
          <p:nvPr>
            <p:ph type="sldNum" sz="quarter" idx="4"/>
          </p:nvPr>
        </p:nvSpPr>
        <p:spPr>
          <a:xfrm>
            <a:off x="7632391" y="6588000"/>
            <a:ext cx="1080138" cy="176539"/>
          </a:xfrm>
          <a:prstGeom prst="rect">
            <a:avLst/>
          </a:prstGeom>
        </p:spPr>
        <p:txBody>
          <a:bodyPr vert="horz" lIns="0" tIns="0" rIns="0" bIns="0" rtlCol="0" anchor="ctr"/>
          <a:lstStyle>
            <a:lvl1pPr algn="r">
              <a:defRPr sz="1200">
                <a:solidFill>
                  <a:schemeClr val="accent6"/>
                </a:solidFill>
              </a:defRPr>
            </a:lvl1pPr>
          </a:lstStyle>
          <a:p>
            <a:fld id="{CAF61F08-5B5D-4F5B-9F92-8A0E73C5D006}" type="slidenum">
              <a:rPr lang="nl-NL" smtClean="0"/>
              <a:pPr/>
              <a:t>‹nr.›</a:t>
            </a:fld>
            <a:endParaRPr lang="nl-NL" dirty="0"/>
          </a:p>
        </p:txBody>
      </p:sp>
      <p:pic>
        <p:nvPicPr>
          <p:cNvPr id="9" name="Afbeelding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72000" y="6373587"/>
            <a:ext cx="1457555" cy="360000"/>
          </a:xfrm>
          <a:prstGeom prst="rect">
            <a:avLst/>
          </a:prstGeom>
        </p:spPr>
      </p:pic>
    </p:spTree>
    <p:extLst>
      <p:ext uri="{BB962C8B-B14F-4D97-AF65-F5344CB8AC3E}">
        <p14:creationId xmlns:p14="http://schemas.microsoft.com/office/powerpoint/2010/main" val="2203296419"/>
      </p:ext>
    </p:extLst>
  </p:cSld>
  <p:clrMapOvr>
    <a:masterClrMapping/>
  </p:clrMapOvr>
  <p:transition>
    <p:fade/>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beeld links">
    <p:spTree>
      <p:nvGrpSpPr>
        <p:cNvPr id="1" name=""/>
        <p:cNvGrpSpPr/>
        <p:nvPr/>
      </p:nvGrpSpPr>
      <p:grpSpPr>
        <a:xfrm>
          <a:off x="0" y="0"/>
          <a:ext cx="0" cy="0"/>
          <a:chOff x="0" y="0"/>
          <a:chExt cx="0" cy="0"/>
        </a:xfrm>
      </p:grpSpPr>
      <p:sp>
        <p:nvSpPr>
          <p:cNvPr id="2" name="Titel 1"/>
          <p:cNvSpPr>
            <a:spLocks noGrp="1"/>
          </p:cNvSpPr>
          <p:nvPr>
            <p:ph type="title"/>
          </p:nvPr>
        </p:nvSpPr>
        <p:spPr>
          <a:xfrm>
            <a:off x="4752023" y="368609"/>
            <a:ext cx="3960506" cy="3060391"/>
          </a:xfrm>
        </p:spPr>
        <p:txBody>
          <a:bodyPr anchor="t"/>
          <a:lstStyle>
            <a:lvl1pPr algn="l">
              <a:defRPr sz="4000" b="1" cap="none" baseline="0">
                <a:solidFill>
                  <a:schemeClr val="accent3"/>
                </a:solidFill>
              </a:defRPr>
            </a:lvl1pPr>
          </a:lstStyle>
          <a:p>
            <a:r>
              <a:rPr lang="nl-NL" dirty="0"/>
              <a:t>Klik om de stijl te bewerken</a:t>
            </a:r>
          </a:p>
        </p:txBody>
      </p:sp>
      <p:sp>
        <p:nvSpPr>
          <p:cNvPr id="7" name="Tijdelijke aanduiding voor datum 6"/>
          <p:cNvSpPr>
            <a:spLocks noGrp="1"/>
          </p:cNvSpPr>
          <p:nvPr>
            <p:ph type="dt" sz="half" idx="10"/>
          </p:nvPr>
        </p:nvSpPr>
        <p:spPr/>
        <p:txBody>
          <a:bodyPr/>
          <a:lstStyle/>
          <a:p>
            <a:fld id="{A1B3F20F-A3CF-4261-9052-78EEF9986520}" type="datetime1">
              <a:rPr lang="nl-NL" smtClean="0"/>
              <a:t>23-11-2017</a:t>
            </a:fld>
            <a:endParaRPr lang="nl-NL" dirty="0"/>
          </a:p>
        </p:txBody>
      </p:sp>
      <p:sp>
        <p:nvSpPr>
          <p:cNvPr id="9" name="Tijdelijke aanduiding voor dianummer 8"/>
          <p:cNvSpPr>
            <a:spLocks noGrp="1"/>
          </p:cNvSpPr>
          <p:nvPr>
            <p:ph type="sldNum" sz="quarter" idx="11"/>
          </p:nvPr>
        </p:nvSpPr>
        <p:spPr/>
        <p:txBody>
          <a:bodyPr/>
          <a:lstStyle/>
          <a:p>
            <a:fld id="{CAF61F08-5B5D-4F5B-9F92-8A0E73C5D006}" type="slidenum">
              <a:rPr lang="nl-NL" smtClean="0"/>
              <a:t>‹nr.›</a:t>
            </a:fld>
            <a:endParaRPr lang="nl-NL"/>
          </a:p>
        </p:txBody>
      </p:sp>
      <p:sp>
        <p:nvSpPr>
          <p:cNvPr id="15" name="Tijdelijke aanduiding voor afbeelding 14"/>
          <p:cNvSpPr>
            <a:spLocks noGrp="1" noChangeAspect="1"/>
          </p:cNvSpPr>
          <p:nvPr>
            <p:ph type="pic" sz="quarter" idx="13"/>
          </p:nvPr>
        </p:nvSpPr>
        <p:spPr>
          <a:xfrm>
            <a:off x="0" y="0"/>
            <a:ext cx="4572000" cy="6858000"/>
          </a:xfrm>
          <a:prstGeom prst="rect">
            <a:avLst/>
          </a:prstGeom>
        </p:spPr>
        <p:txBody>
          <a:bodyPr/>
          <a:lstStyle/>
          <a:p>
            <a:endParaRPr lang="nl-NL"/>
          </a:p>
        </p:txBody>
      </p:sp>
      <p:sp>
        <p:nvSpPr>
          <p:cNvPr id="10" name="Tijdelijke aanduiding voor tekst 5"/>
          <p:cNvSpPr>
            <a:spLocks noGrp="1"/>
          </p:cNvSpPr>
          <p:nvPr>
            <p:ph type="body" sz="quarter" idx="15"/>
          </p:nvPr>
        </p:nvSpPr>
        <p:spPr>
          <a:xfrm>
            <a:off x="4752023" y="3609023"/>
            <a:ext cx="3960506" cy="2520322"/>
          </a:xfrm>
        </p:spPr>
        <p:txBody>
          <a:bodyPr/>
          <a:lstStyle/>
          <a:p>
            <a:pPr lvl="0"/>
            <a:r>
              <a:rPr lang="nl-NL" dirty="0"/>
              <a:t>Klik om de modelstijlen te bewerken</a:t>
            </a:r>
          </a:p>
          <a:p>
            <a:pPr lvl="1"/>
            <a:r>
              <a:rPr lang="nl-NL" dirty="0"/>
              <a:t>Tweede niveau</a:t>
            </a:r>
          </a:p>
          <a:p>
            <a:pPr lvl="2"/>
            <a:r>
              <a:rPr lang="nl-NL" dirty="0"/>
              <a:t>Derde niveau</a:t>
            </a:r>
          </a:p>
          <a:p>
            <a:pPr lvl="3"/>
            <a:r>
              <a:rPr lang="nl-NL" dirty="0"/>
              <a:t>Vierde niveau</a:t>
            </a:r>
          </a:p>
          <a:p>
            <a:pPr lvl="4"/>
            <a:r>
              <a:rPr lang="nl-NL" dirty="0"/>
              <a:t>Vijfde niveau</a:t>
            </a:r>
          </a:p>
        </p:txBody>
      </p:sp>
    </p:spTree>
    <p:extLst>
      <p:ext uri="{BB962C8B-B14F-4D97-AF65-F5344CB8AC3E}">
        <p14:creationId xmlns:p14="http://schemas.microsoft.com/office/powerpoint/2010/main" val="95366781"/>
      </p:ext>
    </p:extLst>
  </p:cSld>
  <p:clrMapOvr>
    <a:masterClrMapping/>
  </p:clrMapOvr>
  <p:transition>
    <p:fade/>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Klik om de stijl te bewerken</a:t>
            </a:r>
          </a:p>
        </p:txBody>
      </p:sp>
      <p:sp>
        <p:nvSpPr>
          <p:cNvPr id="3" name="Tijdelijke aanduiding voor inhoud 2"/>
          <p:cNvSpPr>
            <a:spLocks noGrp="1" noChangeAspect="1"/>
          </p:cNvSpPr>
          <p:nvPr>
            <p:ph idx="1"/>
          </p:nvPr>
        </p:nvSpPr>
        <p:spPr/>
        <p:txBody>
          <a:bodyPr/>
          <a:lstStyle/>
          <a:p>
            <a:pPr lvl="0"/>
            <a:r>
              <a:rPr lang="nl-NL" dirty="0"/>
              <a:t>Klik om de modelstijlen te bewerken</a:t>
            </a:r>
          </a:p>
          <a:p>
            <a:pPr lvl="1"/>
            <a:r>
              <a:rPr lang="nl-NL" dirty="0"/>
              <a:t>Tweede niveau</a:t>
            </a:r>
          </a:p>
          <a:p>
            <a:pPr lvl="2"/>
            <a:r>
              <a:rPr lang="nl-NL" dirty="0"/>
              <a:t>Derde niveau</a:t>
            </a:r>
          </a:p>
          <a:p>
            <a:pPr lvl="3"/>
            <a:r>
              <a:rPr lang="nl-NL" dirty="0"/>
              <a:t>Vierde niveau</a:t>
            </a:r>
          </a:p>
          <a:p>
            <a:pPr lvl="4"/>
            <a:r>
              <a:rPr lang="nl-NL" dirty="0"/>
              <a:t>Vijfde niveau</a:t>
            </a:r>
          </a:p>
        </p:txBody>
      </p:sp>
      <p:sp>
        <p:nvSpPr>
          <p:cNvPr id="7" name="Vrije vorm 6"/>
          <p:cNvSpPr/>
          <p:nvPr userDrawn="1"/>
        </p:nvSpPr>
        <p:spPr>
          <a:xfrm rot="10800000">
            <a:off x="-418046" y="-531506"/>
            <a:ext cx="9130575" cy="1800230"/>
          </a:xfrm>
          <a:custGeom>
            <a:avLst/>
            <a:gdLst>
              <a:gd name="connsiteX0" fmla="*/ 0 w 9361196"/>
              <a:gd name="connsiteY0" fmla="*/ 785341 h 2700345"/>
              <a:gd name="connsiteX1" fmla="*/ 230022 w 9361196"/>
              <a:gd name="connsiteY1" fmla="*/ 230021 h 2700345"/>
              <a:gd name="connsiteX2" fmla="*/ 785343 w 9361196"/>
              <a:gd name="connsiteY2" fmla="*/ 1 h 2700345"/>
              <a:gd name="connsiteX3" fmla="*/ 8575855 w 9361196"/>
              <a:gd name="connsiteY3" fmla="*/ 0 h 2700345"/>
              <a:gd name="connsiteX4" fmla="*/ 9131175 w 9361196"/>
              <a:gd name="connsiteY4" fmla="*/ 230022 h 2700345"/>
              <a:gd name="connsiteX5" fmla="*/ 9361195 w 9361196"/>
              <a:gd name="connsiteY5" fmla="*/ 785343 h 2700345"/>
              <a:gd name="connsiteX6" fmla="*/ 9361196 w 9361196"/>
              <a:gd name="connsiteY6" fmla="*/ 1915004 h 2700345"/>
              <a:gd name="connsiteX7" fmla="*/ 9131175 w 9361196"/>
              <a:gd name="connsiteY7" fmla="*/ 2470324 h 2700345"/>
              <a:gd name="connsiteX8" fmla="*/ 8575855 w 9361196"/>
              <a:gd name="connsiteY8" fmla="*/ 2700345 h 2700345"/>
              <a:gd name="connsiteX9" fmla="*/ 785341 w 9361196"/>
              <a:gd name="connsiteY9" fmla="*/ 2700345 h 2700345"/>
              <a:gd name="connsiteX10" fmla="*/ 230021 w 9361196"/>
              <a:gd name="connsiteY10" fmla="*/ 2470323 h 2700345"/>
              <a:gd name="connsiteX11" fmla="*/ 0 w 9361196"/>
              <a:gd name="connsiteY11" fmla="*/ 1915003 h 2700345"/>
              <a:gd name="connsiteX12" fmla="*/ 0 w 9361196"/>
              <a:gd name="connsiteY12" fmla="*/ 785341 h 2700345"/>
              <a:gd name="connsiteX0" fmla="*/ 643968 w 10005164"/>
              <a:gd name="connsiteY0" fmla="*/ 785341 h 2700345"/>
              <a:gd name="connsiteX1" fmla="*/ 873990 w 10005164"/>
              <a:gd name="connsiteY1" fmla="*/ 230021 h 2700345"/>
              <a:gd name="connsiteX2" fmla="*/ 1429311 w 10005164"/>
              <a:gd name="connsiteY2" fmla="*/ 1 h 2700345"/>
              <a:gd name="connsiteX3" fmla="*/ 9219823 w 10005164"/>
              <a:gd name="connsiteY3" fmla="*/ 0 h 2700345"/>
              <a:gd name="connsiteX4" fmla="*/ 9775143 w 10005164"/>
              <a:gd name="connsiteY4" fmla="*/ 230022 h 2700345"/>
              <a:gd name="connsiteX5" fmla="*/ 10005163 w 10005164"/>
              <a:gd name="connsiteY5" fmla="*/ 785343 h 2700345"/>
              <a:gd name="connsiteX6" fmla="*/ 10005164 w 10005164"/>
              <a:gd name="connsiteY6" fmla="*/ 1915004 h 2700345"/>
              <a:gd name="connsiteX7" fmla="*/ 9775143 w 10005164"/>
              <a:gd name="connsiteY7" fmla="*/ 2470324 h 2700345"/>
              <a:gd name="connsiteX8" fmla="*/ 9219823 w 10005164"/>
              <a:gd name="connsiteY8" fmla="*/ 2700345 h 2700345"/>
              <a:gd name="connsiteX9" fmla="*/ 1429309 w 10005164"/>
              <a:gd name="connsiteY9" fmla="*/ 2700345 h 2700345"/>
              <a:gd name="connsiteX10" fmla="*/ 643968 w 10005164"/>
              <a:gd name="connsiteY10" fmla="*/ 1915003 h 2700345"/>
              <a:gd name="connsiteX11" fmla="*/ 643968 w 10005164"/>
              <a:gd name="connsiteY11" fmla="*/ 785341 h 2700345"/>
              <a:gd name="connsiteX0" fmla="*/ 643968 w 10005164"/>
              <a:gd name="connsiteY0" fmla="*/ 1915003 h 2700345"/>
              <a:gd name="connsiteX1" fmla="*/ 643968 w 10005164"/>
              <a:gd name="connsiteY1" fmla="*/ 785341 h 2700345"/>
              <a:gd name="connsiteX2" fmla="*/ 873990 w 10005164"/>
              <a:gd name="connsiteY2" fmla="*/ 230021 h 2700345"/>
              <a:gd name="connsiteX3" fmla="*/ 1429311 w 10005164"/>
              <a:gd name="connsiteY3" fmla="*/ 1 h 2700345"/>
              <a:gd name="connsiteX4" fmla="*/ 9219823 w 10005164"/>
              <a:gd name="connsiteY4" fmla="*/ 0 h 2700345"/>
              <a:gd name="connsiteX5" fmla="*/ 9775143 w 10005164"/>
              <a:gd name="connsiteY5" fmla="*/ 230022 h 2700345"/>
              <a:gd name="connsiteX6" fmla="*/ 10005163 w 10005164"/>
              <a:gd name="connsiteY6" fmla="*/ 785343 h 2700345"/>
              <a:gd name="connsiteX7" fmla="*/ 10005164 w 10005164"/>
              <a:gd name="connsiteY7" fmla="*/ 1915004 h 2700345"/>
              <a:gd name="connsiteX8" fmla="*/ 9775143 w 10005164"/>
              <a:gd name="connsiteY8" fmla="*/ 2470324 h 2700345"/>
              <a:gd name="connsiteX9" fmla="*/ 9219823 w 10005164"/>
              <a:gd name="connsiteY9" fmla="*/ 2700345 h 2700345"/>
              <a:gd name="connsiteX10" fmla="*/ 1429309 w 10005164"/>
              <a:gd name="connsiteY10" fmla="*/ 2700345 h 2700345"/>
              <a:gd name="connsiteX11" fmla="*/ 735408 w 10005164"/>
              <a:gd name="connsiteY11" fmla="*/ 2006443 h 2700345"/>
              <a:gd name="connsiteX0" fmla="*/ 0 w 9361196"/>
              <a:gd name="connsiteY0" fmla="*/ 1915003 h 2700345"/>
              <a:gd name="connsiteX1" fmla="*/ 0 w 9361196"/>
              <a:gd name="connsiteY1" fmla="*/ 785341 h 2700345"/>
              <a:gd name="connsiteX2" fmla="*/ 230022 w 9361196"/>
              <a:gd name="connsiteY2" fmla="*/ 230021 h 2700345"/>
              <a:gd name="connsiteX3" fmla="*/ 785343 w 9361196"/>
              <a:gd name="connsiteY3" fmla="*/ 1 h 2700345"/>
              <a:gd name="connsiteX4" fmla="*/ 8575855 w 9361196"/>
              <a:gd name="connsiteY4" fmla="*/ 0 h 2700345"/>
              <a:gd name="connsiteX5" fmla="*/ 9131175 w 9361196"/>
              <a:gd name="connsiteY5" fmla="*/ 230022 h 2700345"/>
              <a:gd name="connsiteX6" fmla="*/ 9361195 w 9361196"/>
              <a:gd name="connsiteY6" fmla="*/ 785343 h 2700345"/>
              <a:gd name="connsiteX7" fmla="*/ 9361196 w 9361196"/>
              <a:gd name="connsiteY7" fmla="*/ 1915004 h 2700345"/>
              <a:gd name="connsiteX8" fmla="*/ 9131175 w 9361196"/>
              <a:gd name="connsiteY8" fmla="*/ 2470324 h 2700345"/>
              <a:gd name="connsiteX9" fmla="*/ 8575855 w 9361196"/>
              <a:gd name="connsiteY9" fmla="*/ 2700345 h 2700345"/>
              <a:gd name="connsiteX10" fmla="*/ 785341 w 9361196"/>
              <a:gd name="connsiteY10" fmla="*/ 2700345 h 2700345"/>
              <a:gd name="connsiteX0" fmla="*/ 0 w 9361196"/>
              <a:gd name="connsiteY0" fmla="*/ 1915003 h 2700345"/>
              <a:gd name="connsiteX1" fmla="*/ 0 w 9361196"/>
              <a:gd name="connsiteY1" fmla="*/ 785341 h 2700345"/>
              <a:gd name="connsiteX2" fmla="*/ 230022 w 9361196"/>
              <a:gd name="connsiteY2" fmla="*/ 230021 h 2700345"/>
              <a:gd name="connsiteX3" fmla="*/ 785343 w 9361196"/>
              <a:gd name="connsiteY3" fmla="*/ 1 h 2700345"/>
              <a:gd name="connsiteX4" fmla="*/ 8575855 w 9361196"/>
              <a:gd name="connsiteY4" fmla="*/ 0 h 2700345"/>
              <a:gd name="connsiteX5" fmla="*/ 9131175 w 9361196"/>
              <a:gd name="connsiteY5" fmla="*/ 230022 h 2700345"/>
              <a:gd name="connsiteX6" fmla="*/ 9361195 w 9361196"/>
              <a:gd name="connsiteY6" fmla="*/ 785343 h 2700345"/>
              <a:gd name="connsiteX7" fmla="*/ 9361196 w 9361196"/>
              <a:gd name="connsiteY7" fmla="*/ 1915004 h 2700345"/>
              <a:gd name="connsiteX8" fmla="*/ 9131175 w 9361196"/>
              <a:gd name="connsiteY8" fmla="*/ 2470324 h 2700345"/>
              <a:gd name="connsiteX9" fmla="*/ 8575855 w 9361196"/>
              <a:gd name="connsiteY9" fmla="*/ 2700345 h 2700345"/>
              <a:gd name="connsiteX0" fmla="*/ 0 w 9361196"/>
              <a:gd name="connsiteY0" fmla="*/ 1915003 h 2470324"/>
              <a:gd name="connsiteX1" fmla="*/ 0 w 9361196"/>
              <a:gd name="connsiteY1" fmla="*/ 785341 h 2470324"/>
              <a:gd name="connsiteX2" fmla="*/ 230022 w 9361196"/>
              <a:gd name="connsiteY2" fmla="*/ 230021 h 2470324"/>
              <a:gd name="connsiteX3" fmla="*/ 785343 w 9361196"/>
              <a:gd name="connsiteY3" fmla="*/ 1 h 2470324"/>
              <a:gd name="connsiteX4" fmla="*/ 8575855 w 9361196"/>
              <a:gd name="connsiteY4" fmla="*/ 0 h 2470324"/>
              <a:gd name="connsiteX5" fmla="*/ 9131175 w 9361196"/>
              <a:gd name="connsiteY5" fmla="*/ 230022 h 2470324"/>
              <a:gd name="connsiteX6" fmla="*/ 9361195 w 9361196"/>
              <a:gd name="connsiteY6" fmla="*/ 785343 h 2470324"/>
              <a:gd name="connsiteX7" fmla="*/ 9361196 w 9361196"/>
              <a:gd name="connsiteY7" fmla="*/ 1915004 h 2470324"/>
              <a:gd name="connsiteX8" fmla="*/ 9131175 w 9361196"/>
              <a:gd name="connsiteY8" fmla="*/ 2470324 h 2470324"/>
              <a:gd name="connsiteX0" fmla="*/ 0 w 9361196"/>
              <a:gd name="connsiteY0" fmla="*/ 1915003 h 1915004"/>
              <a:gd name="connsiteX1" fmla="*/ 0 w 9361196"/>
              <a:gd name="connsiteY1" fmla="*/ 785341 h 1915004"/>
              <a:gd name="connsiteX2" fmla="*/ 230022 w 9361196"/>
              <a:gd name="connsiteY2" fmla="*/ 230021 h 1915004"/>
              <a:gd name="connsiteX3" fmla="*/ 785343 w 9361196"/>
              <a:gd name="connsiteY3" fmla="*/ 1 h 1915004"/>
              <a:gd name="connsiteX4" fmla="*/ 8575855 w 9361196"/>
              <a:gd name="connsiteY4" fmla="*/ 0 h 1915004"/>
              <a:gd name="connsiteX5" fmla="*/ 9131175 w 9361196"/>
              <a:gd name="connsiteY5" fmla="*/ 230022 h 1915004"/>
              <a:gd name="connsiteX6" fmla="*/ 9361195 w 9361196"/>
              <a:gd name="connsiteY6" fmla="*/ 785343 h 1915004"/>
              <a:gd name="connsiteX7" fmla="*/ 9361196 w 9361196"/>
              <a:gd name="connsiteY7" fmla="*/ 1915004 h 1915004"/>
              <a:gd name="connsiteX0" fmla="*/ 0 w 9361196"/>
              <a:gd name="connsiteY0" fmla="*/ 1915003 h 1915003"/>
              <a:gd name="connsiteX1" fmla="*/ 0 w 9361196"/>
              <a:gd name="connsiteY1" fmla="*/ 785341 h 1915003"/>
              <a:gd name="connsiteX2" fmla="*/ 230022 w 9361196"/>
              <a:gd name="connsiteY2" fmla="*/ 230021 h 1915003"/>
              <a:gd name="connsiteX3" fmla="*/ 785343 w 9361196"/>
              <a:gd name="connsiteY3" fmla="*/ 1 h 1915003"/>
              <a:gd name="connsiteX4" fmla="*/ 8575855 w 9361196"/>
              <a:gd name="connsiteY4" fmla="*/ 0 h 1915003"/>
              <a:gd name="connsiteX5" fmla="*/ 9131175 w 9361196"/>
              <a:gd name="connsiteY5" fmla="*/ 230022 h 1915003"/>
              <a:gd name="connsiteX6" fmla="*/ 9361195 w 9361196"/>
              <a:gd name="connsiteY6" fmla="*/ 785343 h 1915003"/>
              <a:gd name="connsiteX0" fmla="*/ 0 w 9131175"/>
              <a:gd name="connsiteY0" fmla="*/ 1915003 h 1915003"/>
              <a:gd name="connsiteX1" fmla="*/ 0 w 9131175"/>
              <a:gd name="connsiteY1" fmla="*/ 785341 h 1915003"/>
              <a:gd name="connsiteX2" fmla="*/ 230022 w 9131175"/>
              <a:gd name="connsiteY2" fmla="*/ 230021 h 1915003"/>
              <a:gd name="connsiteX3" fmla="*/ 785343 w 9131175"/>
              <a:gd name="connsiteY3" fmla="*/ 1 h 1915003"/>
              <a:gd name="connsiteX4" fmla="*/ 8575855 w 9131175"/>
              <a:gd name="connsiteY4" fmla="*/ 0 h 1915003"/>
              <a:gd name="connsiteX5" fmla="*/ 9131175 w 9131175"/>
              <a:gd name="connsiteY5" fmla="*/ 230022 h 1915003"/>
              <a:gd name="connsiteX0" fmla="*/ 0 w 8575855"/>
              <a:gd name="connsiteY0" fmla="*/ 1915003 h 1915003"/>
              <a:gd name="connsiteX1" fmla="*/ 0 w 8575855"/>
              <a:gd name="connsiteY1" fmla="*/ 785341 h 1915003"/>
              <a:gd name="connsiteX2" fmla="*/ 230022 w 8575855"/>
              <a:gd name="connsiteY2" fmla="*/ 230021 h 1915003"/>
              <a:gd name="connsiteX3" fmla="*/ 785343 w 8575855"/>
              <a:gd name="connsiteY3" fmla="*/ 1 h 1915003"/>
              <a:gd name="connsiteX4" fmla="*/ 8575855 w 8575855"/>
              <a:gd name="connsiteY4" fmla="*/ 0 h 1915003"/>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173685 h 2173685"/>
              <a:gd name="connsiteX1" fmla="*/ 0 w 9130575"/>
              <a:gd name="connsiteY1" fmla="*/ 1044023 h 2173685"/>
              <a:gd name="connsiteX2" fmla="*/ 230022 w 9130575"/>
              <a:gd name="connsiteY2" fmla="*/ 488703 h 2173685"/>
              <a:gd name="connsiteX3" fmla="*/ 785343 w 9130575"/>
              <a:gd name="connsiteY3" fmla="*/ 258683 h 2173685"/>
              <a:gd name="connsiteX4" fmla="*/ 9130575 w 9130575"/>
              <a:gd name="connsiteY4" fmla="*/ 248999 h 2173685"/>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521310 h 2521310"/>
              <a:gd name="connsiteX1" fmla="*/ 0 w 9130575"/>
              <a:gd name="connsiteY1" fmla="*/ 1391648 h 2521310"/>
              <a:gd name="connsiteX2" fmla="*/ 230022 w 9130575"/>
              <a:gd name="connsiteY2" fmla="*/ 836328 h 2521310"/>
              <a:gd name="connsiteX3" fmla="*/ 785343 w 9130575"/>
              <a:gd name="connsiteY3" fmla="*/ 606308 h 2521310"/>
              <a:gd name="connsiteX4" fmla="*/ 9130575 w 9130575"/>
              <a:gd name="connsiteY4" fmla="*/ 596624 h 2521310"/>
              <a:gd name="connsiteX0" fmla="*/ 0 w 9130587"/>
              <a:gd name="connsiteY0" fmla="*/ 1924686 h 1924686"/>
              <a:gd name="connsiteX1" fmla="*/ 0 w 9130587"/>
              <a:gd name="connsiteY1" fmla="*/ 795024 h 1924686"/>
              <a:gd name="connsiteX2" fmla="*/ 230022 w 9130587"/>
              <a:gd name="connsiteY2" fmla="*/ 239704 h 1924686"/>
              <a:gd name="connsiteX3" fmla="*/ 785343 w 9130587"/>
              <a:gd name="connsiteY3" fmla="*/ 9684 h 1924686"/>
              <a:gd name="connsiteX4" fmla="*/ 9130575 w 9130587"/>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30575" h="1924686">
                <a:moveTo>
                  <a:pt x="0" y="1924686"/>
                </a:moveTo>
                <a:lnTo>
                  <a:pt x="0" y="795024"/>
                </a:lnTo>
                <a:cubicBezTo>
                  <a:pt x="0" y="586739"/>
                  <a:pt x="82742" y="386984"/>
                  <a:pt x="230022" y="239704"/>
                </a:cubicBezTo>
                <a:cubicBezTo>
                  <a:pt x="377302" y="92424"/>
                  <a:pt x="577057" y="9683"/>
                  <a:pt x="785343" y="9684"/>
                </a:cubicBezTo>
                <a:lnTo>
                  <a:pt x="9130575" y="0"/>
                </a:lnTo>
              </a:path>
            </a:pathLst>
          </a:custGeom>
          <a:noFill/>
          <a:ln w="127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2" name="Tijdelijke aanduiding voor datum 6"/>
          <p:cNvSpPr>
            <a:spLocks noGrp="1"/>
          </p:cNvSpPr>
          <p:nvPr>
            <p:ph type="dt" sz="half" idx="2"/>
          </p:nvPr>
        </p:nvSpPr>
        <p:spPr>
          <a:xfrm>
            <a:off x="7632391" y="6408000"/>
            <a:ext cx="1080138" cy="180023"/>
          </a:xfrm>
          <a:prstGeom prst="rect">
            <a:avLst/>
          </a:prstGeom>
        </p:spPr>
        <p:txBody>
          <a:bodyPr vert="horz" lIns="0" tIns="0" rIns="0" bIns="0" rtlCol="0" anchor="ctr"/>
          <a:lstStyle>
            <a:lvl1pPr algn="r">
              <a:defRPr sz="1200">
                <a:solidFill>
                  <a:schemeClr val="accent6"/>
                </a:solidFill>
              </a:defRPr>
            </a:lvl1pPr>
          </a:lstStyle>
          <a:p>
            <a:fld id="{CF3D09BE-03F4-4176-8A77-E117D6474AED}" type="datetime1">
              <a:rPr lang="nl-NL" smtClean="0"/>
              <a:t>23-11-2017</a:t>
            </a:fld>
            <a:endParaRPr lang="nl-NL" dirty="0"/>
          </a:p>
        </p:txBody>
      </p:sp>
      <p:sp>
        <p:nvSpPr>
          <p:cNvPr id="13" name="Tijdelijke aanduiding voor voettekst 7"/>
          <p:cNvSpPr>
            <a:spLocks noGrp="1"/>
          </p:cNvSpPr>
          <p:nvPr>
            <p:ph type="ftr" sz="quarter" idx="3"/>
          </p:nvPr>
        </p:nvSpPr>
        <p:spPr>
          <a:xfrm>
            <a:off x="3492000" y="6588000"/>
            <a:ext cx="3960000" cy="180023"/>
          </a:xfrm>
          <a:prstGeom prst="rect">
            <a:avLst/>
          </a:prstGeom>
        </p:spPr>
        <p:txBody>
          <a:bodyPr vert="horz" lIns="0" tIns="0" rIns="0" bIns="0" rtlCol="0" anchor="ctr"/>
          <a:lstStyle>
            <a:lvl1pPr algn="l">
              <a:defRPr sz="1200">
                <a:solidFill>
                  <a:schemeClr val="accent6"/>
                </a:solidFill>
              </a:defRPr>
            </a:lvl1pPr>
          </a:lstStyle>
          <a:p>
            <a:endParaRPr lang="nl-NL" dirty="0"/>
          </a:p>
        </p:txBody>
      </p:sp>
      <p:sp>
        <p:nvSpPr>
          <p:cNvPr id="14" name="Tijdelijke aanduiding voor dianummer 8"/>
          <p:cNvSpPr>
            <a:spLocks noGrp="1"/>
          </p:cNvSpPr>
          <p:nvPr>
            <p:ph type="sldNum" sz="quarter" idx="4"/>
          </p:nvPr>
        </p:nvSpPr>
        <p:spPr>
          <a:xfrm>
            <a:off x="7632391" y="6588000"/>
            <a:ext cx="1080138" cy="176539"/>
          </a:xfrm>
          <a:prstGeom prst="rect">
            <a:avLst/>
          </a:prstGeom>
        </p:spPr>
        <p:txBody>
          <a:bodyPr vert="horz" lIns="0" tIns="0" rIns="0" bIns="0" rtlCol="0" anchor="ctr"/>
          <a:lstStyle>
            <a:lvl1pPr algn="r">
              <a:defRPr sz="1200">
                <a:solidFill>
                  <a:schemeClr val="accent6"/>
                </a:solidFill>
              </a:defRPr>
            </a:lvl1pPr>
          </a:lstStyle>
          <a:p>
            <a:fld id="{CAF61F08-5B5D-4F5B-9F92-8A0E73C5D006}" type="slidenum">
              <a:rPr lang="nl-NL" smtClean="0"/>
              <a:pPr/>
              <a:t>‹nr.›</a:t>
            </a:fld>
            <a:endParaRPr lang="nl-NL" dirty="0"/>
          </a:p>
        </p:txBody>
      </p:sp>
      <p:pic>
        <p:nvPicPr>
          <p:cNvPr id="9" name="Afbeelding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72000" y="6373587"/>
            <a:ext cx="1457555" cy="360000"/>
          </a:xfrm>
          <a:prstGeom prst="rect">
            <a:avLst/>
          </a:prstGeom>
        </p:spPr>
      </p:pic>
    </p:spTree>
    <p:extLst>
      <p:ext uri="{BB962C8B-B14F-4D97-AF65-F5344CB8AC3E}">
        <p14:creationId xmlns:p14="http://schemas.microsoft.com/office/powerpoint/2010/main" val="711285856"/>
      </p:ext>
    </p:extLst>
  </p:cSld>
  <p:clrMapOvr>
    <a:masterClrMapping/>
  </p:clrMapOvr>
  <p:transition>
    <p:fade/>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Klik om de stijl te bewerken</a:t>
            </a:r>
          </a:p>
        </p:txBody>
      </p:sp>
      <p:sp>
        <p:nvSpPr>
          <p:cNvPr id="3" name="Tijdelijke aanduiding voor inhoud 2"/>
          <p:cNvSpPr>
            <a:spLocks noGrp="1" noChangeAspect="1"/>
          </p:cNvSpPr>
          <p:nvPr>
            <p:ph sz="half" idx="1"/>
          </p:nvPr>
        </p:nvSpPr>
        <p:spPr>
          <a:xfrm>
            <a:off x="431472" y="1448747"/>
            <a:ext cx="3960506" cy="4680598"/>
          </a:xfrm>
        </p:spPr>
        <p:txBody>
          <a:bodyPr>
            <a:normAutofit/>
          </a:bodyPr>
          <a:lstStyle>
            <a:lvl1pPr>
              <a:defRPr sz="2400"/>
            </a:lvl1pPr>
            <a:lvl2pPr>
              <a:defRPr sz="2400"/>
            </a:lvl2pPr>
            <a:lvl3pPr>
              <a:defRPr sz="2400"/>
            </a:lvl3pPr>
            <a:lvl4pPr>
              <a:defRPr sz="2400"/>
            </a:lvl4pPr>
            <a:lvl5pPr>
              <a:defRPr sz="2400"/>
            </a:lvl5pPr>
            <a:lvl6pPr>
              <a:defRPr sz="1800"/>
            </a:lvl6pPr>
            <a:lvl7pPr>
              <a:defRPr sz="1800"/>
            </a:lvl7pPr>
            <a:lvl8pPr>
              <a:defRPr sz="1800"/>
            </a:lvl8pPr>
            <a:lvl9pPr>
              <a:defRPr sz="1800"/>
            </a:lvl9pPr>
          </a:lstStyle>
          <a:p>
            <a:pPr lvl="0"/>
            <a:r>
              <a:rPr lang="nl-NL" dirty="0"/>
              <a:t>Klik om de modelstijlen te bewerken</a:t>
            </a:r>
          </a:p>
          <a:p>
            <a:pPr lvl="1"/>
            <a:r>
              <a:rPr lang="nl-NL" dirty="0"/>
              <a:t>Tweede niveau</a:t>
            </a:r>
          </a:p>
          <a:p>
            <a:pPr lvl="2"/>
            <a:r>
              <a:rPr lang="nl-NL" dirty="0"/>
              <a:t>Derde niveau</a:t>
            </a:r>
          </a:p>
          <a:p>
            <a:pPr lvl="3"/>
            <a:r>
              <a:rPr lang="nl-NL" dirty="0"/>
              <a:t>Vierde niveau</a:t>
            </a:r>
          </a:p>
          <a:p>
            <a:pPr lvl="4"/>
            <a:r>
              <a:rPr lang="nl-NL" dirty="0"/>
              <a:t>Vijfde niveau</a:t>
            </a:r>
          </a:p>
        </p:txBody>
      </p:sp>
      <p:sp>
        <p:nvSpPr>
          <p:cNvPr id="4" name="Tijdelijke aanduiding voor inhoud 3"/>
          <p:cNvSpPr>
            <a:spLocks noGrp="1" noChangeAspect="1"/>
          </p:cNvSpPr>
          <p:nvPr>
            <p:ph sz="half" idx="2"/>
          </p:nvPr>
        </p:nvSpPr>
        <p:spPr>
          <a:xfrm>
            <a:off x="4752022" y="1448747"/>
            <a:ext cx="3960507" cy="4680598"/>
          </a:xfrm>
        </p:spPr>
        <p:txBody>
          <a:bodyPr>
            <a:normAutofit/>
          </a:bodyPr>
          <a:lstStyle>
            <a:lvl1pPr>
              <a:defRPr sz="2400"/>
            </a:lvl1pPr>
            <a:lvl2pPr>
              <a:defRPr sz="2400"/>
            </a:lvl2pPr>
            <a:lvl3pPr>
              <a:defRPr sz="2400"/>
            </a:lvl3pPr>
            <a:lvl4pPr>
              <a:defRPr sz="2400"/>
            </a:lvl4pPr>
            <a:lvl5pPr>
              <a:defRPr sz="2400"/>
            </a:lvl5pPr>
            <a:lvl6pPr>
              <a:defRPr sz="1800"/>
            </a:lvl6pPr>
            <a:lvl7pPr>
              <a:defRPr sz="1800"/>
            </a:lvl7pPr>
            <a:lvl8pPr>
              <a:defRPr sz="1800"/>
            </a:lvl8pPr>
            <a:lvl9pPr>
              <a:defRPr sz="1800"/>
            </a:lvl9pPr>
          </a:lstStyle>
          <a:p>
            <a:pPr lvl="0"/>
            <a:r>
              <a:rPr lang="nl-NL" dirty="0"/>
              <a:t>Klik om de modelstijlen te bewerken</a:t>
            </a:r>
          </a:p>
          <a:p>
            <a:pPr lvl="1"/>
            <a:r>
              <a:rPr lang="nl-NL" dirty="0"/>
              <a:t>Tweede niveau</a:t>
            </a:r>
          </a:p>
          <a:p>
            <a:pPr lvl="2"/>
            <a:r>
              <a:rPr lang="nl-NL" dirty="0"/>
              <a:t>Derde niveau</a:t>
            </a:r>
          </a:p>
          <a:p>
            <a:pPr lvl="3"/>
            <a:r>
              <a:rPr lang="nl-NL" dirty="0"/>
              <a:t>Vierde niveau</a:t>
            </a:r>
          </a:p>
          <a:p>
            <a:pPr lvl="4"/>
            <a:r>
              <a:rPr lang="nl-NL" dirty="0"/>
              <a:t>Vijfde niveau</a:t>
            </a:r>
          </a:p>
        </p:txBody>
      </p:sp>
      <p:sp>
        <p:nvSpPr>
          <p:cNvPr id="8" name="Vrije vorm 7"/>
          <p:cNvSpPr/>
          <p:nvPr userDrawn="1"/>
        </p:nvSpPr>
        <p:spPr>
          <a:xfrm rot="10800000">
            <a:off x="-418046" y="-531506"/>
            <a:ext cx="9130575" cy="1800230"/>
          </a:xfrm>
          <a:custGeom>
            <a:avLst/>
            <a:gdLst>
              <a:gd name="connsiteX0" fmla="*/ 0 w 9361196"/>
              <a:gd name="connsiteY0" fmla="*/ 785341 h 2700345"/>
              <a:gd name="connsiteX1" fmla="*/ 230022 w 9361196"/>
              <a:gd name="connsiteY1" fmla="*/ 230021 h 2700345"/>
              <a:gd name="connsiteX2" fmla="*/ 785343 w 9361196"/>
              <a:gd name="connsiteY2" fmla="*/ 1 h 2700345"/>
              <a:gd name="connsiteX3" fmla="*/ 8575855 w 9361196"/>
              <a:gd name="connsiteY3" fmla="*/ 0 h 2700345"/>
              <a:gd name="connsiteX4" fmla="*/ 9131175 w 9361196"/>
              <a:gd name="connsiteY4" fmla="*/ 230022 h 2700345"/>
              <a:gd name="connsiteX5" fmla="*/ 9361195 w 9361196"/>
              <a:gd name="connsiteY5" fmla="*/ 785343 h 2700345"/>
              <a:gd name="connsiteX6" fmla="*/ 9361196 w 9361196"/>
              <a:gd name="connsiteY6" fmla="*/ 1915004 h 2700345"/>
              <a:gd name="connsiteX7" fmla="*/ 9131175 w 9361196"/>
              <a:gd name="connsiteY7" fmla="*/ 2470324 h 2700345"/>
              <a:gd name="connsiteX8" fmla="*/ 8575855 w 9361196"/>
              <a:gd name="connsiteY8" fmla="*/ 2700345 h 2700345"/>
              <a:gd name="connsiteX9" fmla="*/ 785341 w 9361196"/>
              <a:gd name="connsiteY9" fmla="*/ 2700345 h 2700345"/>
              <a:gd name="connsiteX10" fmla="*/ 230021 w 9361196"/>
              <a:gd name="connsiteY10" fmla="*/ 2470323 h 2700345"/>
              <a:gd name="connsiteX11" fmla="*/ 0 w 9361196"/>
              <a:gd name="connsiteY11" fmla="*/ 1915003 h 2700345"/>
              <a:gd name="connsiteX12" fmla="*/ 0 w 9361196"/>
              <a:gd name="connsiteY12" fmla="*/ 785341 h 2700345"/>
              <a:gd name="connsiteX0" fmla="*/ 643968 w 10005164"/>
              <a:gd name="connsiteY0" fmla="*/ 785341 h 2700345"/>
              <a:gd name="connsiteX1" fmla="*/ 873990 w 10005164"/>
              <a:gd name="connsiteY1" fmla="*/ 230021 h 2700345"/>
              <a:gd name="connsiteX2" fmla="*/ 1429311 w 10005164"/>
              <a:gd name="connsiteY2" fmla="*/ 1 h 2700345"/>
              <a:gd name="connsiteX3" fmla="*/ 9219823 w 10005164"/>
              <a:gd name="connsiteY3" fmla="*/ 0 h 2700345"/>
              <a:gd name="connsiteX4" fmla="*/ 9775143 w 10005164"/>
              <a:gd name="connsiteY4" fmla="*/ 230022 h 2700345"/>
              <a:gd name="connsiteX5" fmla="*/ 10005163 w 10005164"/>
              <a:gd name="connsiteY5" fmla="*/ 785343 h 2700345"/>
              <a:gd name="connsiteX6" fmla="*/ 10005164 w 10005164"/>
              <a:gd name="connsiteY6" fmla="*/ 1915004 h 2700345"/>
              <a:gd name="connsiteX7" fmla="*/ 9775143 w 10005164"/>
              <a:gd name="connsiteY7" fmla="*/ 2470324 h 2700345"/>
              <a:gd name="connsiteX8" fmla="*/ 9219823 w 10005164"/>
              <a:gd name="connsiteY8" fmla="*/ 2700345 h 2700345"/>
              <a:gd name="connsiteX9" fmla="*/ 1429309 w 10005164"/>
              <a:gd name="connsiteY9" fmla="*/ 2700345 h 2700345"/>
              <a:gd name="connsiteX10" fmla="*/ 643968 w 10005164"/>
              <a:gd name="connsiteY10" fmla="*/ 1915003 h 2700345"/>
              <a:gd name="connsiteX11" fmla="*/ 643968 w 10005164"/>
              <a:gd name="connsiteY11" fmla="*/ 785341 h 2700345"/>
              <a:gd name="connsiteX0" fmla="*/ 643968 w 10005164"/>
              <a:gd name="connsiteY0" fmla="*/ 1915003 h 2700345"/>
              <a:gd name="connsiteX1" fmla="*/ 643968 w 10005164"/>
              <a:gd name="connsiteY1" fmla="*/ 785341 h 2700345"/>
              <a:gd name="connsiteX2" fmla="*/ 873990 w 10005164"/>
              <a:gd name="connsiteY2" fmla="*/ 230021 h 2700345"/>
              <a:gd name="connsiteX3" fmla="*/ 1429311 w 10005164"/>
              <a:gd name="connsiteY3" fmla="*/ 1 h 2700345"/>
              <a:gd name="connsiteX4" fmla="*/ 9219823 w 10005164"/>
              <a:gd name="connsiteY4" fmla="*/ 0 h 2700345"/>
              <a:gd name="connsiteX5" fmla="*/ 9775143 w 10005164"/>
              <a:gd name="connsiteY5" fmla="*/ 230022 h 2700345"/>
              <a:gd name="connsiteX6" fmla="*/ 10005163 w 10005164"/>
              <a:gd name="connsiteY6" fmla="*/ 785343 h 2700345"/>
              <a:gd name="connsiteX7" fmla="*/ 10005164 w 10005164"/>
              <a:gd name="connsiteY7" fmla="*/ 1915004 h 2700345"/>
              <a:gd name="connsiteX8" fmla="*/ 9775143 w 10005164"/>
              <a:gd name="connsiteY8" fmla="*/ 2470324 h 2700345"/>
              <a:gd name="connsiteX9" fmla="*/ 9219823 w 10005164"/>
              <a:gd name="connsiteY9" fmla="*/ 2700345 h 2700345"/>
              <a:gd name="connsiteX10" fmla="*/ 1429309 w 10005164"/>
              <a:gd name="connsiteY10" fmla="*/ 2700345 h 2700345"/>
              <a:gd name="connsiteX11" fmla="*/ 735408 w 10005164"/>
              <a:gd name="connsiteY11" fmla="*/ 2006443 h 2700345"/>
              <a:gd name="connsiteX0" fmla="*/ 0 w 9361196"/>
              <a:gd name="connsiteY0" fmla="*/ 1915003 h 2700345"/>
              <a:gd name="connsiteX1" fmla="*/ 0 w 9361196"/>
              <a:gd name="connsiteY1" fmla="*/ 785341 h 2700345"/>
              <a:gd name="connsiteX2" fmla="*/ 230022 w 9361196"/>
              <a:gd name="connsiteY2" fmla="*/ 230021 h 2700345"/>
              <a:gd name="connsiteX3" fmla="*/ 785343 w 9361196"/>
              <a:gd name="connsiteY3" fmla="*/ 1 h 2700345"/>
              <a:gd name="connsiteX4" fmla="*/ 8575855 w 9361196"/>
              <a:gd name="connsiteY4" fmla="*/ 0 h 2700345"/>
              <a:gd name="connsiteX5" fmla="*/ 9131175 w 9361196"/>
              <a:gd name="connsiteY5" fmla="*/ 230022 h 2700345"/>
              <a:gd name="connsiteX6" fmla="*/ 9361195 w 9361196"/>
              <a:gd name="connsiteY6" fmla="*/ 785343 h 2700345"/>
              <a:gd name="connsiteX7" fmla="*/ 9361196 w 9361196"/>
              <a:gd name="connsiteY7" fmla="*/ 1915004 h 2700345"/>
              <a:gd name="connsiteX8" fmla="*/ 9131175 w 9361196"/>
              <a:gd name="connsiteY8" fmla="*/ 2470324 h 2700345"/>
              <a:gd name="connsiteX9" fmla="*/ 8575855 w 9361196"/>
              <a:gd name="connsiteY9" fmla="*/ 2700345 h 2700345"/>
              <a:gd name="connsiteX10" fmla="*/ 785341 w 9361196"/>
              <a:gd name="connsiteY10" fmla="*/ 2700345 h 2700345"/>
              <a:gd name="connsiteX0" fmla="*/ 0 w 9361196"/>
              <a:gd name="connsiteY0" fmla="*/ 1915003 h 2700345"/>
              <a:gd name="connsiteX1" fmla="*/ 0 w 9361196"/>
              <a:gd name="connsiteY1" fmla="*/ 785341 h 2700345"/>
              <a:gd name="connsiteX2" fmla="*/ 230022 w 9361196"/>
              <a:gd name="connsiteY2" fmla="*/ 230021 h 2700345"/>
              <a:gd name="connsiteX3" fmla="*/ 785343 w 9361196"/>
              <a:gd name="connsiteY3" fmla="*/ 1 h 2700345"/>
              <a:gd name="connsiteX4" fmla="*/ 8575855 w 9361196"/>
              <a:gd name="connsiteY4" fmla="*/ 0 h 2700345"/>
              <a:gd name="connsiteX5" fmla="*/ 9131175 w 9361196"/>
              <a:gd name="connsiteY5" fmla="*/ 230022 h 2700345"/>
              <a:gd name="connsiteX6" fmla="*/ 9361195 w 9361196"/>
              <a:gd name="connsiteY6" fmla="*/ 785343 h 2700345"/>
              <a:gd name="connsiteX7" fmla="*/ 9361196 w 9361196"/>
              <a:gd name="connsiteY7" fmla="*/ 1915004 h 2700345"/>
              <a:gd name="connsiteX8" fmla="*/ 9131175 w 9361196"/>
              <a:gd name="connsiteY8" fmla="*/ 2470324 h 2700345"/>
              <a:gd name="connsiteX9" fmla="*/ 8575855 w 9361196"/>
              <a:gd name="connsiteY9" fmla="*/ 2700345 h 2700345"/>
              <a:gd name="connsiteX0" fmla="*/ 0 w 9361196"/>
              <a:gd name="connsiteY0" fmla="*/ 1915003 h 2470324"/>
              <a:gd name="connsiteX1" fmla="*/ 0 w 9361196"/>
              <a:gd name="connsiteY1" fmla="*/ 785341 h 2470324"/>
              <a:gd name="connsiteX2" fmla="*/ 230022 w 9361196"/>
              <a:gd name="connsiteY2" fmla="*/ 230021 h 2470324"/>
              <a:gd name="connsiteX3" fmla="*/ 785343 w 9361196"/>
              <a:gd name="connsiteY3" fmla="*/ 1 h 2470324"/>
              <a:gd name="connsiteX4" fmla="*/ 8575855 w 9361196"/>
              <a:gd name="connsiteY4" fmla="*/ 0 h 2470324"/>
              <a:gd name="connsiteX5" fmla="*/ 9131175 w 9361196"/>
              <a:gd name="connsiteY5" fmla="*/ 230022 h 2470324"/>
              <a:gd name="connsiteX6" fmla="*/ 9361195 w 9361196"/>
              <a:gd name="connsiteY6" fmla="*/ 785343 h 2470324"/>
              <a:gd name="connsiteX7" fmla="*/ 9361196 w 9361196"/>
              <a:gd name="connsiteY7" fmla="*/ 1915004 h 2470324"/>
              <a:gd name="connsiteX8" fmla="*/ 9131175 w 9361196"/>
              <a:gd name="connsiteY8" fmla="*/ 2470324 h 2470324"/>
              <a:gd name="connsiteX0" fmla="*/ 0 w 9361196"/>
              <a:gd name="connsiteY0" fmla="*/ 1915003 h 1915004"/>
              <a:gd name="connsiteX1" fmla="*/ 0 w 9361196"/>
              <a:gd name="connsiteY1" fmla="*/ 785341 h 1915004"/>
              <a:gd name="connsiteX2" fmla="*/ 230022 w 9361196"/>
              <a:gd name="connsiteY2" fmla="*/ 230021 h 1915004"/>
              <a:gd name="connsiteX3" fmla="*/ 785343 w 9361196"/>
              <a:gd name="connsiteY3" fmla="*/ 1 h 1915004"/>
              <a:gd name="connsiteX4" fmla="*/ 8575855 w 9361196"/>
              <a:gd name="connsiteY4" fmla="*/ 0 h 1915004"/>
              <a:gd name="connsiteX5" fmla="*/ 9131175 w 9361196"/>
              <a:gd name="connsiteY5" fmla="*/ 230022 h 1915004"/>
              <a:gd name="connsiteX6" fmla="*/ 9361195 w 9361196"/>
              <a:gd name="connsiteY6" fmla="*/ 785343 h 1915004"/>
              <a:gd name="connsiteX7" fmla="*/ 9361196 w 9361196"/>
              <a:gd name="connsiteY7" fmla="*/ 1915004 h 1915004"/>
              <a:gd name="connsiteX0" fmla="*/ 0 w 9361196"/>
              <a:gd name="connsiteY0" fmla="*/ 1915003 h 1915003"/>
              <a:gd name="connsiteX1" fmla="*/ 0 w 9361196"/>
              <a:gd name="connsiteY1" fmla="*/ 785341 h 1915003"/>
              <a:gd name="connsiteX2" fmla="*/ 230022 w 9361196"/>
              <a:gd name="connsiteY2" fmla="*/ 230021 h 1915003"/>
              <a:gd name="connsiteX3" fmla="*/ 785343 w 9361196"/>
              <a:gd name="connsiteY3" fmla="*/ 1 h 1915003"/>
              <a:gd name="connsiteX4" fmla="*/ 8575855 w 9361196"/>
              <a:gd name="connsiteY4" fmla="*/ 0 h 1915003"/>
              <a:gd name="connsiteX5" fmla="*/ 9131175 w 9361196"/>
              <a:gd name="connsiteY5" fmla="*/ 230022 h 1915003"/>
              <a:gd name="connsiteX6" fmla="*/ 9361195 w 9361196"/>
              <a:gd name="connsiteY6" fmla="*/ 785343 h 1915003"/>
              <a:gd name="connsiteX0" fmla="*/ 0 w 9131175"/>
              <a:gd name="connsiteY0" fmla="*/ 1915003 h 1915003"/>
              <a:gd name="connsiteX1" fmla="*/ 0 w 9131175"/>
              <a:gd name="connsiteY1" fmla="*/ 785341 h 1915003"/>
              <a:gd name="connsiteX2" fmla="*/ 230022 w 9131175"/>
              <a:gd name="connsiteY2" fmla="*/ 230021 h 1915003"/>
              <a:gd name="connsiteX3" fmla="*/ 785343 w 9131175"/>
              <a:gd name="connsiteY3" fmla="*/ 1 h 1915003"/>
              <a:gd name="connsiteX4" fmla="*/ 8575855 w 9131175"/>
              <a:gd name="connsiteY4" fmla="*/ 0 h 1915003"/>
              <a:gd name="connsiteX5" fmla="*/ 9131175 w 9131175"/>
              <a:gd name="connsiteY5" fmla="*/ 230022 h 1915003"/>
              <a:gd name="connsiteX0" fmla="*/ 0 w 8575855"/>
              <a:gd name="connsiteY0" fmla="*/ 1915003 h 1915003"/>
              <a:gd name="connsiteX1" fmla="*/ 0 w 8575855"/>
              <a:gd name="connsiteY1" fmla="*/ 785341 h 1915003"/>
              <a:gd name="connsiteX2" fmla="*/ 230022 w 8575855"/>
              <a:gd name="connsiteY2" fmla="*/ 230021 h 1915003"/>
              <a:gd name="connsiteX3" fmla="*/ 785343 w 8575855"/>
              <a:gd name="connsiteY3" fmla="*/ 1 h 1915003"/>
              <a:gd name="connsiteX4" fmla="*/ 8575855 w 8575855"/>
              <a:gd name="connsiteY4" fmla="*/ 0 h 1915003"/>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173685 h 2173685"/>
              <a:gd name="connsiteX1" fmla="*/ 0 w 9130575"/>
              <a:gd name="connsiteY1" fmla="*/ 1044023 h 2173685"/>
              <a:gd name="connsiteX2" fmla="*/ 230022 w 9130575"/>
              <a:gd name="connsiteY2" fmla="*/ 488703 h 2173685"/>
              <a:gd name="connsiteX3" fmla="*/ 785343 w 9130575"/>
              <a:gd name="connsiteY3" fmla="*/ 258683 h 2173685"/>
              <a:gd name="connsiteX4" fmla="*/ 9130575 w 9130575"/>
              <a:gd name="connsiteY4" fmla="*/ 248999 h 2173685"/>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521310 h 2521310"/>
              <a:gd name="connsiteX1" fmla="*/ 0 w 9130575"/>
              <a:gd name="connsiteY1" fmla="*/ 1391648 h 2521310"/>
              <a:gd name="connsiteX2" fmla="*/ 230022 w 9130575"/>
              <a:gd name="connsiteY2" fmla="*/ 836328 h 2521310"/>
              <a:gd name="connsiteX3" fmla="*/ 785343 w 9130575"/>
              <a:gd name="connsiteY3" fmla="*/ 606308 h 2521310"/>
              <a:gd name="connsiteX4" fmla="*/ 9130575 w 9130575"/>
              <a:gd name="connsiteY4" fmla="*/ 596624 h 2521310"/>
              <a:gd name="connsiteX0" fmla="*/ 0 w 9130587"/>
              <a:gd name="connsiteY0" fmla="*/ 1924686 h 1924686"/>
              <a:gd name="connsiteX1" fmla="*/ 0 w 9130587"/>
              <a:gd name="connsiteY1" fmla="*/ 795024 h 1924686"/>
              <a:gd name="connsiteX2" fmla="*/ 230022 w 9130587"/>
              <a:gd name="connsiteY2" fmla="*/ 239704 h 1924686"/>
              <a:gd name="connsiteX3" fmla="*/ 785343 w 9130587"/>
              <a:gd name="connsiteY3" fmla="*/ 9684 h 1924686"/>
              <a:gd name="connsiteX4" fmla="*/ 9130575 w 9130587"/>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30575" h="1924686">
                <a:moveTo>
                  <a:pt x="0" y="1924686"/>
                </a:moveTo>
                <a:lnTo>
                  <a:pt x="0" y="795024"/>
                </a:lnTo>
                <a:cubicBezTo>
                  <a:pt x="0" y="586739"/>
                  <a:pt x="82742" y="386984"/>
                  <a:pt x="230022" y="239704"/>
                </a:cubicBezTo>
                <a:cubicBezTo>
                  <a:pt x="377302" y="92424"/>
                  <a:pt x="577057" y="9683"/>
                  <a:pt x="785343" y="9684"/>
                </a:cubicBezTo>
                <a:lnTo>
                  <a:pt x="9130575" y="0"/>
                </a:lnTo>
              </a:path>
            </a:pathLst>
          </a:custGeom>
          <a:noFill/>
          <a:ln w="127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0" name="Tijdelijke aanduiding voor datum 6"/>
          <p:cNvSpPr>
            <a:spLocks noGrp="1"/>
          </p:cNvSpPr>
          <p:nvPr>
            <p:ph type="dt" sz="half" idx="10"/>
          </p:nvPr>
        </p:nvSpPr>
        <p:spPr>
          <a:xfrm>
            <a:off x="7632391" y="6408000"/>
            <a:ext cx="1080138" cy="180023"/>
          </a:xfrm>
          <a:prstGeom prst="rect">
            <a:avLst/>
          </a:prstGeom>
        </p:spPr>
        <p:txBody>
          <a:bodyPr vert="horz" lIns="0" tIns="0" rIns="0" bIns="0" rtlCol="0" anchor="ctr"/>
          <a:lstStyle>
            <a:lvl1pPr algn="r">
              <a:defRPr sz="1200">
                <a:solidFill>
                  <a:schemeClr val="accent6"/>
                </a:solidFill>
              </a:defRPr>
            </a:lvl1pPr>
          </a:lstStyle>
          <a:p>
            <a:fld id="{CF3D09BE-03F4-4176-8A77-E117D6474AED}" type="datetime1">
              <a:rPr lang="nl-NL" smtClean="0"/>
              <a:t>23-11-2017</a:t>
            </a:fld>
            <a:endParaRPr lang="nl-NL" dirty="0"/>
          </a:p>
        </p:txBody>
      </p:sp>
      <p:sp>
        <p:nvSpPr>
          <p:cNvPr id="11" name="Tijdelijke aanduiding voor voettekst 7"/>
          <p:cNvSpPr>
            <a:spLocks noGrp="1"/>
          </p:cNvSpPr>
          <p:nvPr>
            <p:ph type="ftr" sz="quarter" idx="3"/>
          </p:nvPr>
        </p:nvSpPr>
        <p:spPr>
          <a:xfrm>
            <a:off x="3492000" y="6588000"/>
            <a:ext cx="3960000" cy="180023"/>
          </a:xfrm>
          <a:prstGeom prst="rect">
            <a:avLst/>
          </a:prstGeom>
        </p:spPr>
        <p:txBody>
          <a:bodyPr vert="horz" lIns="0" tIns="0" rIns="0" bIns="0" rtlCol="0" anchor="ctr"/>
          <a:lstStyle>
            <a:lvl1pPr algn="l">
              <a:defRPr sz="1200">
                <a:solidFill>
                  <a:schemeClr val="accent6"/>
                </a:solidFill>
              </a:defRPr>
            </a:lvl1pPr>
          </a:lstStyle>
          <a:p>
            <a:endParaRPr lang="nl-NL" dirty="0"/>
          </a:p>
        </p:txBody>
      </p:sp>
      <p:sp>
        <p:nvSpPr>
          <p:cNvPr id="12" name="Tijdelijke aanduiding voor dianummer 8"/>
          <p:cNvSpPr>
            <a:spLocks noGrp="1"/>
          </p:cNvSpPr>
          <p:nvPr>
            <p:ph type="sldNum" sz="quarter" idx="4"/>
          </p:nvPr>
        </p:nvSpPr>
        <p:spPr>
          <a:xfrm>
            <a:off x="7632391" y="6588000"/>
            <a:ext cx="1080138" cy="176539"/>
          </a:xfrm>
          <a:prstGeom prst="rect">
            <a:avLst/>
          </a:prstGeom>
        </p:spPr>
        <p:txBody>
          <a:bodyPr vert="horz" lIns="0" tIns="0" rIns="0" bIns="0" rtlCol="0" anchor="ctr"/>
          <a:lstStyle>
            <a:lvl1pPr algn="r">
              <a:defRPr sz="1200">
                <a:solidFill>
                  <a:schemeClr val="accent6"/>
                </a:solidFill>
              </a:defRPr>
            </a:lvl1pPr>
          </a:lstStyle>
          <a:p>
            <a:fld id="{CAF61F08-5B5D-4F5B-9F92-8A0E73C5D006}" type="slidenum">
              <a:rPr lang="nl-NL" smtClean="0"/>
              <a:pPr/>
              <a:t>‹nr.›</a:t>
            </a:fld>
            <a:endParaRPr lang="nl-NL" dirty="0"/>
          </a:p>
        </p:txBody>
      </p:sp>
      <p:pic>
        <p:nvPicPr>
          <p:cNvPr id="13" name="Afbeelding 1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72000" y="6373587"/>
            <a:ext cx="1457555" cy="360000"/>
          </a:xfrm>
          <a:prstGeom prst="rect">
            <a:avLst/>
          </a:prstGeom>
        </p:spPr>
      </p:pic>
    </p:spTree>
    <p:extLst>
      <p:ext uri="{BB962C8B-B14F-4D97-AF65-F5344CB8AC3E}">
        <p14:creationId xmlns:p14="http://schemas.microsoft.com/office/powerpoint/2010/main" val="2486501951"/>
      </p:ext>
    </p:extLst>
  </p:cSld>
  <p:clrMapOvr>
    <a:masterClrMapping/>
  </p:clrMapOvr>
  <p:transition>
    <p:fade/>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lvl1pPr>
          </a:lstStyle>
          <a:p>
            <a:r>
              <a:rPr lang="nl-NL" dirty="0"/>
              <a:t>Klik om de stijl te bewerken</a:t>
            </a:r>
          </a:p>
        </p:txBody>
      </p:sp>
      <p:sp>
        <p:nvSpPr>
          <p:cNvPr id="3" name="Tijdelijke aanduiding voor tekst 2"/>
          <p:cNvSpPr>
            <a:spLocks noGrp="1"/>
          </p:cNvSpPr>
          <p:nvPr>
            <p:ph type="body" idx="1"/>
          </p:nvPr>
        </p:nvSpPr>
        <p:spPr>
          <a:xfrm>
            <a:off x="431472" y="1268725"/>
            <a:ext cx="3960506" cy="9061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dirty="0"/>
              <a:t>Klik om de modelstijlen te bewerken</a:t>
            </a:r>
          </a:p>
        </p:txBody>
      </p:sp>
      <p:sp>
        <p:nvSpPr>
          <p:cNvPr id="4" name="Tijdelijke aanduiding voor inhoud 3"/>
          <p:cNvSpPr>
            <a:spLocks noGrp="1" noChangeAspect="1"/>
          </p:cNvSpPr>
          <p:nvPr>
            <p:ph sz="half" idx="2"/>
          </p:nvPr>
        </p:nvSpPr>
        <p:spPr>
          <a:xfrm>
            <a:off x="431472" y="2174874"/>
            <a:ext cx="3960506" cy="3774447"/>
          </a:xfrm>
        </p:spPr>
        <p:txBody>
          <a:bodyPr>
            <a:normAutofit/>
          </a:bodyPr>
          <a:lstStyle>
            <a:lvl1pPr>
              <a:defRPr sz="2400"/>
            </a:lvl1pPr>
            <a:lvl2pPr>
              <a:defRPr sz="2400"/>
            </a:lvl2pPr>
            <a:lvl3pPr>
              <a:defRPr sz="2400"/>
            </a:lvl3pPr>
            <a:lvl4pPr>
              <a:defRPr sz="2400"/>
            </a:lvl4pPr>
            <a:lvl5pPr>
              <a:defRPr sz="2400"/>
            </a:lvl5pPr>
            <a:lvl6pPr>
              <a:defRPr sz="1600"/>
            </a:lvl6pPr>
            <a:lvl7pPr>
              <a:defRPr sz="1600"/>
            </a:lvl7pPr>
            <a:lvl8pPr>
              <a:defRPr sz="1600"/>
            </a:lvl8pPr>
            <a:lvl9pPr>
              <a:defRPr sz="1600"/>
            </a:lvl9pPr>
          </a:lstStyle>
          <a:p>
            <a:pPr lvl="0"/>
            <a:r>
              <a:rPr lang="nl-NL" dirty="0"/>
              <a:t>Klik om de modelstijlen te bewerken</a:t>
            </a:r>
          </a:p>
          <a:p>
            <a:pPr lvl="1"/>
            <a:r>
              <a:rPr lang="nl-NL" dirty="0"/>
              <a:t>Tweede niveau</a:t>
            </a:r>
          </a:p>
          <a:p>
            <a:pPr lvl="2"/>
            <a:r>
              <a:rPr lang="nl-NL" dirty="0"/>
              <a:t>Derde niveau</a:t>
            </a:r>
          </a:p>
          <a:p>
            <a:pPr lvl="3"/>
            <a:r>
              <a:rPr lang="nl-NL" dirty="0"/>
              <a:t>Vierde niveau</a:t>
            </a:r>
          </a:p>
          <a:p>
            <a:pPr lvl="4"/>
            <a:r>
              <a:rPr lang="nl-NL" dirty="0"/>
              <a:t>Vijfde niveau</a:t>
            </a:r>
          </a:p>
        </p:txBody>
      </p:sp>
      <p:sp>
        <p:nvSpPr>
          <p:cNvPr id="5" name="Tijdelijke aanduiding voor tekst 4"/>
          <p:cNvSpPr>
            <a:spLocks noGrp="1"/>
          </p:cNvSpPr>
          <p:nvPr>
            <p:ph type="body" sz="quarter" idx="3"/>
          </p:nvPr>
        </p:nvSpPr>
        <p:spPr>
          <a:xfrm>
            <a:off x="4752023" y="1268725"/>
            <a:ext cx="3960506" cy="9061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dirty="0"/>
              <a:t>Klik om de modelstijlen te bewerken</a:t>
            </a:r>
          </a:p>
        </p:txBody>
      </p:sp>
      <p:sp>
        <p:nvSpPr>
          <p:cNvPr id="6" name="Tijdelijke aanduiding voor inhoud 5"/>
          <p:cNvSpPr>
            <a:spLocks noGrp="1" noChangeAspect="1"/>
          </p:cNvSpPr>
          <p:nvPr>
            <p:ph sz="quarter" idx="4"/>
          </p:nvPr>
        </p:nvSpPr>
        <p:spPr>
          <a:xfrm>
            <a:off x="4752023" y="2174874"/>
            <a:ext cx="3960506" cy="3774447"/>
          </a:xfrm>
        </p:spPr>
        <p:txBody>
          <a:bodyPr>
            <a:normAutofit/>
          </a:bodyPr>
          <a:lstStyle>
            <a:lvl1pPr>
              <a:defRPr sz="2400"/>
            </a:lvl1pPr>
            <a:lvl2pPr>
              <a:defRPr sz="2400"/>
            </a:lvl2pPr>
            <a:lvl3pPr>
              <a:defRPr sz="2400"/>
            </a:lvl3pPr>
            <a:lvl4pPr>
              <a:defRPr sz="2400"/>
            </a:lvl4pPr>
            <a:lvl5pPr>
              <a:defRPr sz="2400"/>
            </a:lvl5pPr>
            <a:lvl6pPr>
              <a:defRPr sz="1600"/>
            </a:lvl6pPr>
            <a:lvl7pPr>
              <a:defRPr sz="1600"/>
            </a:lvl7pPr>
            <a:lvl8pPr>
              <a:defRPr sz="1600"/>
            </a:lvl8pPr>
            <a:lvl9pPr>
              <a:defRPr sz="1600"/>
            </a:lvl9pPr>
          </a:lstStyle>
          <a:p>
            <a:pPr lvl="0"/>
            <a:r>
              <a:rPr lang="nl-NL" dirty="0"/>
              <a:t>Klik om de modelstijlen te bewerken</a:t>
            </a:r>
          </a:p>
          <a:p>
            <a:pPr lvl="1"/>
            <a:r>
              <a:rPr lang="nl-NL" dirty="0"/>
              <a:t>Tweede niveau</a:t>
            </a:r>
          </a:p>
          <a:p>
            <a:pPr lvl="2"/>
            <a:r>
              <a:rPr lang="nl-NL" dirty="0"/>
              <a:t>Derde niveau</a:t>
            </a:r>
          </a:p>
          <a:p>
            <a:pPr lvl="3"/>
            <a:r>
              <a:rPr lang="nl-NL" dirty="0"/>
              <a:t>Vierde niveau</a:t>
            </a:r>
          </a:p>
          <a:p>
            <a:pPr lvl="4"/>
            <a:r>
              <a:rPr lang="nl-NL" dirty="0"/>
              <a:t>Vijfde niveau</a:t>
            </a:r>
          </a:p>
        </p:txBody>
      </p:sp>
      <p:sp>
        <p:nvSpPr>
          <p:cNvPr id="10" name="Vrije vorm 9"/>
          <p:cNvSpPr/>
          <p:nvPr userDrawn="1"/>
        </p:nvSpPr>
        <p:spPr>
          <a:xfrm rot="10800000">
            <a:off x="-418046" y="-531506"/>
            <a:ext cx="9130575" cy="1800230"/>
          </a:xfrm>
          <a:custGeom>
            <a:avLst/>
            <a:gdLst>
              <a:gd name="connsiteX0" fmla="*/ 0 w 9361196"/>
              <a:gd name="connsiteY0" fmla="*/ 785341 h 2700345"/>
              <a:gd name="connsiteX1" fmla="*/ 230022 w 9361196"/>
              <a:gd name="connsiteY1" fmla="*/ 230021 h 2700345"/>
              <a:gd name="connsiteX2" fmla="*/ 785343 w 9361196"/>
              <a:gd name="connsiteY2" fmla="*/ 1 h 2700345"/>
              <a:gd name="connsiteX3" fmla="*/ 8575855 w 9361196"/>
              <a:gd name="connsiteY3" fmla="*/ 0 h 2700345"/>
              <a:gd name="connsiteX4" fmla="*/ 9131175 w 9361196"/>
              <a:gd name="connsiteY4" fmla="*/ 230022 h 2700345"/>
              <a:gd name="connsiteX5" fmla="*/ 9361195 w 9361196"/>
              <a:gd name="connsiteY5" fmla="*/ 785343 h 2700345"/>
              <a:gd name="connsiteX6" fmla="*/ 9361196 w 9361196"/>
              <a:gd name="connsiteY6" fmla="*/ 1915004 h 2700345"/>
              <a:gd name="connsiteX7" fmla="*/ 9131175 w 9361196"/>
              <a:gd name="connsiteY7" fmla="*/ 2470324 h 2700345"/>
              <a:gd name="connsiteX8" fmla="*/ 8575855 w 9361196"/>
              <a:gd name="connsiteY8" fmla="*/ 2700345 h 2700345"/>
              <a:gd name="connsiteX9" fmla="*/ 785341 w 9361196"/>
              <a:gd name="connsiteY9" fmla="*/ 2700345 h 2700345"/>
              <a:gd name="connsiteX10" fmla="*/ 230021 w 9361196"/>
              <a:gd name="connsiteY10" fmla="*/ 2470323 h 2700345"/>
              <a:gd name="connsiteX11" fmla="*/ 0 w 9361196"/>
              <a:gd name="connsiteY11" fmla="*/ 1915003 h 2700345"/>
              <a:gd name="connsiteX12" fmla="*/ 0 w 9361196"/>
              <a:gd name="connsiteY12" fmla="*/ 785341 h 2700345"/>
              <a:gd name="connsiteX0" fmla="*/ 643968 w 10005164"/>
              <a:gd name="connsiteY0" fmla="*/ 785341 h 2700345"/>
              <a:gd name="connsiteX1" fmla="*/ 873990 w 10005164"/>
              <a:gd name="connsiteY1" fmla="*/ 230021 h 2700345"/>
              <a:gd name="connsiteX2" fmla="*/ 1429311 w 10005164"/>
              <a:gd name="connsiteY2" fmla="*/ 1 h 2700345"/>
              <a:gd name="connsiteX3" fmla="*/ 9219823 w 10005164"/>
              <a:gd name="connsiteY3" fmla="*/ 0 h 2700345"/>
              <a:gd name="connsiteX4" fmla="*/ 9775143 w 10005164"/>
              <a:gd name="connsiteY4" fmla="*/ 230022 h 2700345"/>
              <a:gd name="connsiteX5" fmla="*/ 10005163 w 10005164"/>
              <a:gd name="connsiteY5" fmla="*/ 785343 h 2700345"/>
              <a:gd name="connsiteX6" fmla="*/ 10005164 w 10005164"/>
              <a:gd name="connsiteY6" fmla="*/ 1915004 h 2700345"/>
              <a:gd name="connsiteX7" fmla="*/ 9775143 w 10005164"/>
              <a:gd name="connsiteY7" fmla="*/ 2470324 h 2700345"/>
              <a:gd name="connsiteX8" fmla="*/ 9219823 w 10005164"/>
              <a:gd name="connsiteY8" fmla="*/ 2700345 h 2700345"/>
              <a:gd name="connsiteX9" fmla="*/ 1429309 w 10005164"/>
              <a:gd name="connsiteY9" fmla="*/ 2700345 h 2700345"/>
              <a:gd name="connsiteX10" fmla="*/ 643968 w 10005164"/>
              <a:gd name="connsiteY10" fmla="*/ 1915003 h 2700345"/>
              <a:gd name="connsiteX11" fmla="*/ 643968 w 10005164"/>
              <a:gd name="connsiteY11" fmla="*/ 785341 h 2700345"/>
              <a:gd name="connsiteX0" fmla="*/ 643968 w 10005164"/>
              <a:gd name="connsiteY0" fmla="*/ 1915003 h 2700345"/>
              <a:gd name="connsiteX1" fmla="*/ 643968 w 10005164"/>
              <a:gd name="connsiteY1" fmla="*/ 785341 h 2700345"/>
              <a:gd name="connsiteX2" fmla="*/ 873990 w 10005164"/>
              <a:gd name="connsiteY2" fmla="*/ 230021 h 2700345"/>
              <a:gd name="connsiteX3" fmla="*/ 1429311 w 10005164"/>
              <a:gd name="connsiteY3" fmla="*/ 1 h 2700345"/>
              <a:gd name="connsiteX4" fmla="*/ 9219823 w 10005164"/>
              <a:gd name="connsiteY4" fmla="*/ 0 h 2700345"/>
              <a:gd name="connsiteX5" fmla="*/ 9775143 w 10005164"/>
              <a:gd name="connsiteY5" fmla="*/ 230022 h 2700345"/>
              <a:gd name="connsiteX6" fmla="*/ 10005163 w 10005164"/>
              <a:gd name="connsiteY6" fmla="*/ 785343 h 2700345"/>
              <a:gd name="connsiteX7" fmla="*/ 10005164 w 10005164"/>
              <a:gd name="connsiteY7" fmla="*/ 1915004 h 2700345"/>
              <a:gd name="connsiteX8" fmla="*/ 9775143 w 10005164"/>
              <a:gd name="connsiteY8" fmla="*/ 2470324 h 2700345"/>
              <a:gd name="connsiteX9" fmla="*/ 9219823 w 10005164"/>
              <a:gd name="connsiteY9" fmla="*/ 2700345 h 2700345"/>
              <a:gd name="connsiteX10" fmla="*/ 1429309 w 10005164"/>
              <a:gd name="connsiteY10" fmla="*/ 2700345 h 2700345"/>
              <a:gd name="connsiteX11" fmla="*/ 735408 w 10005164"/>
              <a:gd name="connsiteY11" fmla="*/ 2006443 h 2700345"/>
              <a:gd name="connsiteX0" fmla="*/ 0 w 9361196"/>
              <a:gd name="connsiteY0" fmla="*/ 1915003 h 2700345"/>
              <a:gd name="connsiteX1" fmla="*/ 0 w 9361196"/>
              <a:gd name="connsiteY1" fmla="*/ 785341 h 2700345"/>
              <a:gd name="connsiteX2" fmla="*/ 230022 w 9361196"/>
              <a:gd name="connsiteY2" fmla="*/ 230021 h 2700345"/>
              <a:gd name="connsiteX3" fmla="*/ 785343 w 9361196"/>
              <a:gd name="connsiteY3" fmla="*/ 1 h 2700345"/>
              <a:gd name="connsiteX4" fmla="*/ 8575855 w 9361196"/>
              <a:gd name="connsiteY4" fmla="*/ 0 h 2700345"/>
              <a:gd name="connsiteX5" fmla="*/ 9131175 w 9361196"/>
              <a:gd name="connsiteY5" fmla="*/ 230022 h 2700345"/>
              <a:gd name="connsiteX6" fmla="*/ 9361195 w 9361196"/>
              <a:gd name="connsiteY6" fmla="*/ 785343 h 2700345"/>
              <a:gd name="connsiteX7" fmla="*/ 9361196 w 9361196"/>
              <a:gd name="connsiteY7" fmla="*/ 1915004 h 2700345"/>
              <a:gd name="connsiteX8" fmla="*/ 9131175 w 9361196"/>
              <a:gd name="connsiteY8" fmla="*/ 2470324 h 2700345"/>
              <a:gd name="connsiteX9" fmla="*/ 8575855 w 9361196"/>
              <a:gd name="connsiteY9" fmla="*/ 2700345 h 2700345"/>
              <a:gd name="connsiteX10" fmla="*/ 785341 w 9361196"/>
              <a:gd name="connsiteY10" fmla="*/ 2700345 h 2700345"/>
              <a:gd name="connsiteX0" fmla="*/ 0 w 9361196"/>
              <a:gd name="connsiteY0" fmla="*/ 1915003 h 2700345"/>
              <a:gd name="connsiteX1" fmla="*/ 0 w 9361196"/>
              <a:gd name="connsiteY1" fmla="*/ 785341 h 2700345"/>
              <a:gd name="connsiteX2" fmla="*/ 230022 w 9361196"/>
              <a:gd name="connsiteY2" fmla="*/ 230021 h 2700345"/>
              <a:gd name="connsiteX3" fmla="*/ 785343 w 9361196"/>
              <a:gd name="connsiteY3" fmla="*/ 1 h 2700345"/>
              <a:gd name="connsiteX4" fmla="*/ 8575855 w 9361196"/>
              <a:gd name="connsiteY4" fmla="*/ 0 h 2700345"/>
              <a:gd name="connsiteX5" fmla="*/ 9131175 w 9361196"/>
              <a:gd name="connsiteY5" fmla="*/ 230022 h 2700345"/>
              <a:gd name="connsiteX6" fmla="*/ 9361195 w 9361196"/>
              <a:gd name="connsiteY6" fmla="*/ 785343 h 2700345"/>
              <a:gd name="connsiteX7" fmla="*/ 9361196 w 9361196"/>
              <a:gd name="connsiteY7" fmla="*/ 1915004 h 2700345"/>
              <a:gd name="connsiteX8" fmla="*/ 9131175 w 9361196"/>
              <a:gd name="connsiteY8" fmla="*/ 2470324 h 2700345"/>
              <a:gd name="connsiteX9" fmla="*/ 8575855 w 9361196"/>
              <a:gd name="connsiteY9" fmla="*/ 2700345 h 2700345"/>
              <a:gd name="connsiteX0" fmla="*/ 0 w 9361196"/>
              <a:gd name="connsiteY0" fmla="*/ 1915003 h 2470324"/>
              <a:gd name="connsiteX1" fmla="*/ 0 w 9361196"/>
              <a:gd name="connsiteY1" fmla="*/ 785341 h 2470324"/>
              <a:gd name="connsiteX2" fmla="*/ 230022 w 9361196"/>
              <a:gd name="connsiteY2" fmla="*/ 230021 h 2470324"/>
              <a:gd name="connsiteX3" fmla="*/ 785343 w 9361196"/>
              <a:gd name="connsiteY3" fmla="*/ 1 h 2470324"/>
              <a:gd name="connsiteX4" fmla="*/ 8575855 w 9361196"/>
              <a:gd name="connsiteY4" fmla="*/ 0 h 2470324"/>
              <a:gd name="connsiteX5" fmla="*/ 9131175 w 9361196"/>
              <a:gd name="connsiteY5" fmla="*/ 230022 h 2470324"/>
              <a:gd name="connsiteX6" fmla="*/ 9361195 w 9361196"/>
              <a:gd name="connsiteY6" fmla="*/ 785343 h 2470324"/>
              <a:gd name="connsiteX7" fmla="*/ 9361196 w 9361196"/>
              <a:gd name="connsiteY7" fmla="*/ 1915004 h 2470324"/>
              <a:gd name="connsiteX8" fmla="*/ 9131175 w 9361196"/>
              <a:gd name="connsiteY8" fmla="*/ 2470324 h 2470324"/>
              <a:gd name="connsiteX0" fmla="*/ 0 w 9361196"/>
              <a:gd name="connsiteY0" fmla="*/ 1915003 h 1915004"/>
              <a:gd name="connsiteX1" fmla="*/ 0 w 9361196"/>
              <a:gd name="connsiteY1" fmla="*/ 785341 h 1915004"/>
              <a:gd name="connsiteX2" fmla="*/ 230022 w 9361196"/>
              <a:gd name="connsiteY2" fmla="*/ 230021 h 1915004"/>
              <a:gd name="connsiteX3" fmla="*/ 785343 w 9361196"/>
              <a:gd name="connsiteY3" fmla="*/ 1 h 1915004"/>
              <a:gd name="connsiteX4" fmla="*/ 8575855 w 9361196"/>
              <a:gd name="connsiteY4" fmla="*/ 0 h 1915004"/>
              <a:gd name="connsiteX5" fmla="*/ 9131175 w 9361196"/>
              <a:gd name="connsiteY5" fmla="*/ 230022 h 1915004"/>
              <a:gd name="connsiteX6" fmla="*/ 9361195 w 9361196"/>
              <a:gd name="connsiteY6" fmla="*/ 785343 h 1915004"/>
              <a:gd name="connsiteX7" fmla="*/ 9361196 w 9361196"/>
              <a:gd name="connsiteY7" fmla="*/ 1915004 h 1915004"/>
              <a:gd name="connsiteX0" fmla="*/ 0 w 9361196"/>
              <a:gd name="connsiteY0" fmla="*/ 1915003 h 1915003"/>
              <a:gd name="connsiteX1" fmla="*/ 0 w 9361196"/>
              <a:gd name="connsiteY1" fmla="*/ 785341 h 1915003"/>
              <a:gd name="connsiteX2" fmla="*/ 230022 w 9361196"/>
              <a:gd name="connsiteY2" fmla="*/ 230021 h 1915003"/>
              <a:gd name="connsiteX3" fmla="*/ 785343 w 9361196"/>
              <a:gd name="connsiteY3" fmla="*/ 1 h 1915003"/>
              <a:gd name="connsiteX4" fmla="*/ 8575855 w 9361196"/>
              <a:gd name="connsiteY4" fmla="*/ 0 h 1915003"/>
              <a:gd name="connsiteX5" fmla="*/ 9131175 w 9361196"/>
              <a:gd name="connsiteY5" fmla="*/ 230022 h 1915003"/>
              <a:gd name="connsiteX6" fmla="*/ 9361195 w 9361196"/>
              <a:gd name="connsiteY6" fmla="*/ 785343 h 1915003"/>
              <a:gd name="connsiteX0" fmla="*/ 0 w 9131175"/>
              <a:gd name="connsiteY0" fmla="*/ 1915003 h 1915003"/>
              <a:gd name="connsiteX1" fmla="*/ 0 w 9131175"/>
              <a:gd name="connsiteY1" fmla="*/ 785341 h 1915003"/>
              <a:gd name="connsiteX2" fmla="*/ 230022 w 9131175"/>
              <a:gd name="connsiteY2" fmla="*/ 230021 h 1915003"/>
              <a:gd name="connsiteX3" fmla="*/ 785343 w 9131175"/>
              <a:gd name="connsiteY3" fmla="*/ 1 h 1915003"/>
              <a:gd name="connsiteX4" fmla="*/ 8575855 w 9131175"/>
              <a:gd name="connsiteY4" fmla="*/ 0 h 1915003"/>
              <a:gd name="connsiteX5" fmla="*/ 9131175 w 9131175"/>
              <a:gd name="connsiteY5" fmla="*/ 230022 h 1915003"/>
              <a:gd name="connsiteX0" fmla="*/ 0 w 8575855"/>
              <a:gd name="connsiteY0" fmla="*/ 1915003 h 1915003"/>
              <a:gd name="connsiteX1" fmla="*/ 0 w 8575855"/>
              <a:gd name="connsiteY1" fmla="*/ 785341 h 1915003"/>
              <a:gd name="connsiteX2" fmla="*/ 230022 w 8575855"/>
              <a:gd name="connsiteY2" fmla="*/ 230021 h 1915003"/>
              <a:gd name="connsiteX3" fmla="*/ 785343 w 8575855"/>
              <a:gd name="connsiteY3" fmla="*/ 1 h 1915003"/>
              <a:gd name="connsiteX4" fmla="*/ 8575855 w 8575855"/>
              <a:gd name="connsiteY4" fmla="*/ 0 h 1915003"/>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173685 h 2173685"/>
              <a:gd name="connsiteX1" fmla="*/ 0 w 9130575"/>
              <a:gd name="connsiteY1" fmla="*/ 1044023 h 2173685"/>
              <a:gd name="connsiteX2" fmla="*/ 230022 w 9130575"/>
              <a:gd name="connsiteY2" fmla="*/ 488703 h 2173685"/>
              <a:gd name="connsiteX3" fmla="*/ 785343 w 9130575"/>
              <a:gd name="connsiteY3" fmla="*/ 258683 h 2173685"/>
              <a:gd name="connsiteX4" fmla="*/ 9130575 w 9130575"/>
              <a:gd name="connsiteY4" fmla="*/ 248999 h 2173685"/>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521310 h 2521310"/>
              <a:gd name="connsiteX1" fmla="*/ 0 w 9130575"/>
              <a:gd name="connsiteY1" fmla="*/ 1391648 h 2521310"/>
              <a:gd name="connsiteX2" fmla="*/ 230022 w 9130575"/>
              <a:gd name="connsiteY2" fmla="*/ 836328 h 2521310"/>
              <a:gd name="connsiteX3" fmla="*/ 785343 w 9130575"/>
              <a:gd name="connsiteY3" fmla="*/ 606308 h 2521310"/>
              <a:gd name="connsiteX4" fmla="*/ 9130575 w 9130575"/>
              <a:gd name="connsiteY4" fmla="*/ 596624 h 2521310"/>
              <a:gd name="connsiteX0" fmla="*/ 0 w 9130587"/>
              <a:gd name="connsiteY0" fmla="*/ 1924686 h 1924686"/>
              <a:gd name="connsiteX1" fmla="*/ 0 w 9130587"/>
              <a:gd name="connsiteY1" fmla="*/ 795024 h 1924686"/>
              <a:gd name="connsiteX2" fmla="*/ 230022 w 9130587"/>
              <a:gd name="connsiteY2" fmla="*/ 239704 h 1924686"/>
              <a:gd name="connsiteX3" fmla="*/ 785343 w 9130587"/>
              <a:gd name="connsiteY3" fmla="*/ 9684 h 1924686"/>
              <a:gd name="connsiteX4" fmla="*/ 9130575 w 9130587"/>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30575" h="1924686">
                <a:moveTo>
                  <a:pt x="0" y="1924686"/>
                </a:moveTo>
                <a:lnTo>
                  <a:pt x="0" y="795024"/>
                </a:lnTo>
                <a:cubicBezTo>
                  <a:pt x="0" y="586739"/>
                  <a:pt x="82742" y="386984"/>
                  <a:pt x="230022" y="239704"/>
                </a:cubicBezTo>
                <a:cubicBezTo>
                  <a:pt x="377302" y="92424"/>
                  <a:pt x="577057" y="9683"/>
                  <a:pt x="785343" y="9684"/>
                </a:cubicBezTo>
                <a:lnTo>
                  <a:pt x="9130575" y="0"/>
                </a:lnTo>
              </a:path>
            </a:pathLst>
          </a:custGeom>
          <a:noFill/>
          <a:ln w="127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2" name="Tijdelijke aanduiding voor datum 6"/>
          <p:cNvSpPr>
            <a:spLocks noGrp="1"/>
          </p:cNvSpPr>
          <p:nvPr>
            <p:ph type="dt" sz="half" idx="10"/>
          </p:nvPr>
        </p:nvSpPr>
        <p:spPr>
          <a:xfrm>
            <a:off x="7632391" y="6408000"/>
            <a:ext cx="1080138" cy="180023"/>
          </a:xfrm>
          <a:prstGeom prst="rect">
            <a:avLst/>
          </a:prstGeom>
        </p:spPr>
        <p:txBody>
          <a:bodyPr vert="horz" lIns="0" tIns="0" rIns="0" bIns="0" rtlCol="0" anchor="ctr"/>
          <a:lstStyle>
            <a:lvl1pPr algn="r">
              <a:defRPr sz="1200">
                <a:solidFill>
                  <a:schemeClr val="accent6"/>
                </a:solidFill>
              </a:defRPr>
            </a:lvl1pPr>
          </a:lstStyle>
          <a:p>
            <a:fld id="{CF3D09BE-03F4-4176-8A77-E117D6474AED}" type="datetime1">
              <a:rPr lang="nl-NL" smtClean="0"/>
              <a:t>23-11-2017</a:t>
            </a:fld>
            <a:endParaRPr lang="nl-NL" dirty="0"/>
          </a:p>
        </p:txBody>
      </p:sp>
      <p:sp>
        <p:nvSpPr>
          <p:cNvPr id="13" name="Tijdelijke aanduiding voor voettekst 7"/>
          <p:cNvSpPr>
            <a:spLocks noGrp="1"/>
          </p:cNvSpPr>
          <p:nvPr>
            <p:ph type="ftr" sz="quarter" idx="11"/>
          </p:nvPr>
        </p:nvSpPr>
        <p:spPr>
          <a:xfrm>
            <a:off x="3492000" y="6588000"/>
            <a:ext cx="3960000" cy="180023"/>
          </a:xfrm>
          <a:prstGeom prst="rect">
            <a:avLst/>
          </a:prstGeom>
        </p:spPr>
        <p:txBody>
          <a:bodyPr vert="horz" lIns="0" tIns="0" rIns="0" bIns="0" rtlCol="0" anchor="ctr"/>
          <a:lstStyle>
            <a:lvl1pPr algn="l">
              <a:defRPr sz="1200">
                <a:solidFill>
                  <a:schemeClr val="accent6"/>
                </a:solidFill>
              </a:defRPr>
            </a:lvl1pPr>
          </a:lstStyle>
          <a:p>
            <a:endParaRPr lang="nl-NL" dirty="0"/>
          </a:p>
        </p:txBody>
      </p:sp>
      <p:sp>
        <p:nvSpPr>
          <p:cNvPr id="14" name="Tijdelijke aanduiding voor dianummer 8"/>
          <p:cNvSpPr>
            <a:spLocks noGrp="1"/>
          </p:cNvSpPr>
          <p:nvPr>
            <p:ph type="sldNum" sz="quarter" idx="12"/>
          </p:nvPr>
        </p:nvSpPr>
        <p:spPr>
          <a:xfrm>
            <a:off x="7632391" y="6588000"/>
            <a:ext cx="1080138" cy="176539"/>
          </a:xfrm>
          <a:prstGeom prst="rect">
            <a:avLst/>
          </a:prstGeom>
        </p:spPr>
        <p:txBody>
          <a:bodyPr vert="horz" lIns="0" tIns="0" rIns="0" bIns="0" rtlCol="0" anchor="ctr"/>
          <a:lstStyle>
            <a:lvl1pPr algn="r">
              <a:defRPr sz="1200">
                <a:solidFill>
                  <a:schemeClr val="accent6"/>
                </a:solidFill>
              </a:defRPr>
            </a:lvl1pPr>
          </a:lstStyle>
          <a:p>
            <a:fld id="{CAF61F08-5B5D-4F5B-9F92-8A0E73C5D006}" type="slidenum">
              <a:rPr lang="nl-NL" smtClean="0"/>
              <a:pPr/>
              <a:t>‹nr.›</a:t>
            </a:fld>
            <a:endParaRPr lang="nl-NL" dirty="0"/>
          </a:p>
        </p:txBody>
      </p:sp>
      <p:pic>
        <p:nvPicPr>
          <p:cNvPr id="15" name="Afbeelding 1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72000" y="6373587"/>
            <a:ext cx="1457555" cy="360000"/>
          </a:xfrm>
          <a:prstGeom prst="rect">
            <a:avLst/>
          </a:prstGeom>
        </p:spPr>
      </p:pic>
    </p:spTree>
    <p:extLst>
      <p:ext uri="{BB962C8B-B14F-4D97-AF65-F5344CB8AC3E}">
        <p14:creationId xmlns:p14="http://schemas.microsoft.com/office/powerpoint/2010/main" val="686935470"/>
      </p:ext>
    </p:extLst>
  </p:cSld>
  <p:clrMapOvr>
    <a:masterClrMapping/>
  </p:clrMapOvr>
  <p:transition>
    <p:fade/>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Alleen titel">
    <p:spTree>
      <p:nvGrpSpPr>
        <p:cNvPr id="1" name=""/>
        <p:cNvGrpSpPr/>
        <p:nvPr/>
      </p:nvGrpSpPr>
      <p:grpSpPr>
        <a:xfrm>
          <a:off x="0" y="0"/>
          <a:ext cx="0" cy="0"/>
          <a:chOff x="0" y="0"/>
          <a:chExt cx="0" cy="0"/>
        </a:xfrm>
      </p:grpSpPr>
      <p:sp>
        <p:nvSpPr>
          <p:cNvPr id="8" name="Titel 2"/>
          <p:cNvSpPr>
            <a:spLocks noGrp="1"/>
          </p:cNvSpPr>
          <p:nvPr>
            <p:ph type="title"/>
          </p:nvPr>
        </p:nvSpPr>
        <p:spPr>
          <a:xfrm>
            <a:off x="431470" y="5769298"/>
            <a:ext cx="8281059" cy="360047"/>
          </a:xfrm>
        </p:spPr>
        <p:txBody>
          <a:bodyPr/>
          <a:lstStyle>
            <a:lvl1pPr algn="ctr">
              <a:defRPr/>
            </a:lvl1pPr>
          </a:lstStyle>
          <a:p>
            <a:r>
              <a:rPr lang="nl-NL" dirty="0"/>
              <a:t>Klik om de stijl te bewerken</a:t>
            </a:r>
          </a:p>
        </p:txBody>
      </p:sp>
      <p:sp>
        <p:nvSpPr>
          <p:cNvPr id="9" name="Tijdelijke aanduiding voor afbeelding 7"/>
          <p:cNvSpPr>
            <a:spLocks noGrp="1"/>
          </p:cNvSpPr>
          <p:nvPr>
            <p:ph type="pic" sz="quarter" idx="13"/>
          </p:nvPr>
        </p:nvSpPr>
        <p:spPr>
          <a:xfrm>
            <a:off x="0" y="0"/>
            <a:ext cx="9144000" cy="5768975"/>
          </a:xfrm>
        </p:spPr>
        <p:txBody>
          <a:bodyPr/>
          <a:lstStyle/>
          <a:p>
            <a:endParaRPr lang="nl-NL" dirty="0"/>
          </a:p>
        </p:txBody>
      </p:sp>
      <p:sp>
        <p:nvSpPr>
          <p:cNvPr id="10" name="Tijdelijke aanduiding voor datum 6"/>
          <p:cNvSpPr>
            <a:spLocks noGrp="1"/>
          </p:cNvSpPr>
          <p:nvPr>
            <p:ph type="dt" sz="half" idx="2"/>
          </p:nvPr>
        </p:nvSpPr>
        <p:spPr>
          <a:xfrm>
            <a:off x="7632391" y="6408000"/>
            <a:ext cx="1080138" cy="180023"/>
          </a:xfrm>
          <a:prstGeom prst="rect">
            <a:avLst/>
          </a:prstGeom>
        </p:spPr>
        <p:txBody>
          <a:bodyPr vert="horz" lIns="0" tIns="0" rIns="0" bIns="0" rtlCol="0" anchor="ctr"/>
          <a:lstStyle>
            <a:lvl1pPr algn="r">
              <a:defRPr sz="1200">
                <a:solidFill>
                  <a:schemeClr val="accent6"/>
                </a:solidFill>
              </a:defRPr>
            </a:lvl1pPr>
          </a:lstStyle>
          <a:p>
            <a:fld id="{CF3D09BE-03F4-4176-8A77-E117D6474AED}" type="datetime1">
              <a:rPr lang="nl-NL" smtClean="0"/>
              <a:t>23-11-2017</a:t>
            </a:fld>
            <a:endParaRPr lang="nl-NL" dirty="0"/>
          </a:p>
        </p:txBody>
      </p:sp>
      <p:sp>
        <p:nvSpPr>
          <p:cNvPr id="11" name="Tijdelijke aanduiding voor voettekst 7"/>
          <p:cNvSpPr>
            <a:spLocks noGrp="1"/>
          </p:cNvSpPr>
          <p:nvPr>
            <p:ph type="ftr" sz="quarter" idx="3"/>
          </p:nvPr>
        </p:nvSpPr>
        <p:spPr>
          <a:xfrm>
            <a:off x="3492000" y="6588000"/>
            <a:ext cx="3960000" cy="180023"/>
          </a:xfrm>
          <a:prstGeom prst="rect">
            <a:avLst/>
          </a:prstGeom>
        </p:spPr>
        <p:txBody>
          <a:bodyPr vert="horz" lIns="0" tIns="0" rIns="0" bIns="0" rtlCol="0" anchor="ctr"/>
          <a:lstStyle>
            <a:lvl1pPr algn="l">
              <a:defRPr sz="1200">
                <a:solidFill>
                  <a:schemeClr val="accent6"/>
                </a:solidFill>
              </a:defRPr>
            </a:lvl1pPr>
          </a:lstStyle>
          <a:p>
            <a:endParaRPr lang="nl-NL" dirty="0"/>
          </a:p>
        </p:txBody>
      </p:sp>
      <p:sp>
        <p:nvSpPr>
          <p:cNvPr id="12" name="Tijdelijke aanduiding voor dianummer 8"/>
          <p:cNvSpPr>
            <a:spLocks noGrp="1"/>
          </p:cNvSpPr>
          <p:nvPr>
            <p:ph type="sldNum" sz="quarter" idx="4"/>
          </p:nvPr>
        </p:nvSpPr>
        <p:spPr>
          <a:xfrm>
            <a:off x="7632391" y="6588000"/>
            <a:ext cx="1080138" cy="176539"/>
          </a:xfrm>
          <a:prstGeom prst="rect">
            <a:avLst/>
          </a:prstGeom>
        </p:spPr>
        <p:txBody>
          <a:bodyPr vert="horz" lIns="0" tIns="0" rIns="0" bIns="0" rtlCol="0" anchor="ctr"/>
          <a:lstStyle>
            <a:lvl1pPr algn="r">
              <a:defRPr sz="1200">
                <a:solidFill>
                  <a:schemeClr val="accent6"/>
                </a:solidFill>
              </a:defRPr>
            </a:lvl1pPr>
          </a:lstStyle>
          <a:p>
            <a:fld id="{CAF61F08-5B5D-4F5B-9F92-8A0E73C5D006}" type="slidenum">
              <a:rPr lang="nl-NL" smtClean="0"/>
              <a:pPr/>
              <a:t>‹nr.›</a:t>
            </a:fld>
            <a:endParaRPr lang="nl-NL" dirty="0"/>
          </a:p>
        </p:txBody>
      </p:sp>
    </p:spTree>
    <p:extLst>
      <p:ext uri="{BB962C8B-B14F-4D97-AF65-F5344CB8AC3E}">
        <p14:creationId xmlns:p14="http://schemas.microsoft.com/office/powerpoint/2010/main" val="1155553463"/>
      </p:ext>
    </p:extLst>
  </p:cSld>
  <p:clrMapOvr>
    <a:masterClrMapping/>
  </p:clrMapOvr>
  <p:transition>
    <p:fade/>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Leeg">
    <p:spTree>
      <p:nvGrpSpPr>
        <p:cNvPr id="1" name=""/>
        <p:cNvGrpSpPr/>
        <p:nvPr/>
      </p:nvGrpSpPr>
      <p:grpSpPr>
        <a:xfrm>
          <a:off x="0" y="0"/>
          <a:ext cx="0" cy="0"/>
          <a:chOff x="0" y="0"/>
          <a:chExt cx="0" cy="0"/>
        </a:xfrm>
      </p:grpSpPr>
      <p:sp>
        <p:nvSpPr>
          <p:cNvPr id="7" name="Tijdelijke aanduiding voor datum 6"/>
          <p:cNvSpPr>
            <a:spLocks noGrp="1"/>
          </p:cNvSpPr>
          <p:nvPr>
            <p:ph type="dt" sz="half" idx="2"/>
          </p:nvPr>
        </p:nvSpPr>
        <p:spPr>
          <a:xfrm>
            <a:off x="7632391" y="6408000"/>
            <a:ext cx="1080138" cy="180023"/>
          </a:xfrm>
          <a:prstGeom prst="rect">
            <a:avLst/>
          </a:prstGeom>
        </p:spPr>
        <p:txBody>
          <a:bodyPr vert="horz" lIns="0" tIns="0" rIns="0" bIns="0" rtlCol="0" anchor="ctr"/>
          <a:lstStyle>
            <a:lvl1pPr algn="r">
              <a:defRPr sz="1200">
                <a:solidFill>
                  <a:schemeClr val="accent6"/>
                </a:solidFill>
              </a:defRPr>
            </a:lvl1pPr>
          </a:lstStyle>
          <a:p>
            <a:fld id="{CF3D09BE-03F4-4176-8A77-E117D6474AED}" type="datetime1">
              <a:rPr lang="nl-NL" smtClean="0"/>
              <a:t>23-11-2017</a:t>
            </a:fld>
            <a:endParaRPr lang="nl-NL" dirty="0"/>
          </a:p>
        </p:txBody>
      </p:sp>
      <p:sp>
        <p:nvSpPr>
          <p:cNvPr id="8" name="Tijdelijke aanduiding voor voettekst 7"/>
          <p:cNvSpPr>
            <a:spLocks noGrp="1"/>
          </p:cNvSpPr>
          <p:nvPr>
            <p:ph type="ftr" sz="quarter" idx="3"/>
          </p:nvPr>
        </p:nvSpPr>
        <p:spPr>
          <a:xfrm>
            <a:off x="3492000" y="6588000"/>
            <a:ext cx="3960000" cy="180023"/>
          </a:xfrm>
          <a:prstGeom prst="rect">
            <a:avLst/>
          </a:prstGeom>
        </p:spPr>
        <p:txBody>
          <a:bodyPr vert="horz" lIns="0" tIns="0" rIns="0" bIns="0" rtlCol="0" anchor="ctr"/>
          <a:lstStyle>
            <a:lvl1pPr algn="l">
              <a:defRPr sz="1200">
                <a:solidFill>
                  <a:schemeClr val="accent6"/>
                </a:solidFill>
              </a:defRPr>
            </a:lvl1pPr>
          </a:lstStyle>
          <a:p>
            <a:endParaRPr lang="nl-NL" dirty="0"/>
          </a:p>
        </p:txBody>
      </p:sp>
      <p:sp>
        <p:nvSpPr>
          <p:cNvPr id="9" name="Tijdelijke aanduiding voor dianummer 8"/>
          <p:cNvSpPr>
            <a:spLocks noGrp="1"/>
          </p:cNvSpPr>
          <p:nvPr>
            <p:ph type="sldNum" sz="quarter" idx="4"/>
          </p:nvPr>
        </p:nvSpPr>
        <p:spPr>
          <a:xfrm>
            <a:off x="7632391" y="6588000"/>
            <a:ext cx="1080138" cy="176539"/>
          </a:xfrm>
          <a:prstGeom prst="rect">
            <a:avLst/>
          </a:prstGeom>
        </p:spPr>
        <p:txBody>
          <a:bodyPr vert="horz" lIns="0" tIns="0" rIns="0" bIns="0" rtlCol="0" anchor="ctr"/>
          <a:lstStyle>
            <a:lvl1pPr algn="r">
              <a:defRPr sz="1200">
                <a:solidFill>
                  <a:schemeClr val="accent6"/>
                </a:solidFill>
              </a:defRPr>
            </a:lvl1pPr>
          </a:lstStyle>
          <a:p>
            <a:fld id="{CAF61F08-5B5D-4F5B-9F92-8A0E73C5D006}" type="slidenum">
              <a:rPr lang="nl-NL" smtClean="0"/>
              <a:pPr/>
              <a:t>‹nr.›</a:t>
            </a:fld>
            <a:endParaRPr lang="nl-NL" dirty="0"/>
          </a:p>
        </p:txBody>
      </p:sp>
      <p:pic>
        <p:nvPicPr>
          <p:cNvPr id="10" name="Afbeelding 9"/>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72000" y="6373587"/>
            <a:ext cx="1457555" cy="360000"/>
          </a:xfrm>
          <a:prstGeom prst="rect">
            <a:avLst/>
          </a:prstGeom>
        </p:spPr>
      </p:pic>
    </p:spTree>
    <p:extLst>
      <p:ext uri="{BB962C8B-B14F-4D97-AF65-F5344CB8AC3E}">
        <p14:creationId xmlns:p14="http://schemas.microsoft.com/office/powerpoint/2010/main" val="2221390367"/>
      </p:ext>
    </p:extLst>
  </p:cSld>
  <p:clrMapOvr>
    <a:masterClrMapping/>
  </p:clrMapOvr>
  <p:transition>
    <p:fade/>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Volledig beeld">
    <p:spTree>
      <p:nvGrpSpPr>
        <p:cNvPr id="1" name=""/>
        <p:cNvGrpSpPr/>
        <p:nvPr/>
      </p:nvGrpSpPr>
      <p:grpSpPr>
        <a:xfrm>
          <a:off x="0" y="0"/>
          <a:ext cx="0" cy="0"/>
          <a:chOff x="0" y="0"/>
          <a:chExt cx="0" cy="0"/>
        </a:xfrm>
      </p:grpSpPr>
      <p:sp>
        <p:nvSpPr>
          <p:cNvPr id="6" name="Tijdelijke aanduiding voor afbeelding 5"/>
          <p:cNvSpPr>
            <a:spLocks noGrp="1" noChangeAspect="1"/>
          </p:cNvSpPr>
          <p:nvPr>
            <p:ph type="pic" sz="quarter" idx="10"/>
          </p:nvPr>
        </p:nvSpPr>
        <p:spPr>
          <a:xfrm>
            <a:off x="0" y="0"/>
            <a:ext cx="9144000" cy="6858000"/>
          </a:xfrm>
        </p:spPr>
        <p:txBody>
          <a:bodyPr/>
          <a:lstStyle/>
          <a:p>
            <a:endParaRPr lang="nl-NL"/>
          </a:p>
        </p:txBody>
      </p:sp>
      <p:sp>
        <p:nvSpPr>
          <p:cNvPr id="8" name="Tijdelijke aanduiding voor datum 6"/>
          <p:cNvSpPr>
            <a:spLocks noGrp="1"/>
          </p:cNvSpPr>
          <p:nvPr>
            <p:ph type="dt" sz="half" idx="2"/>
          </p:nvPr>
        </p:nvSpPr>
        <p:spPr>
          <a:xfrm>
            <a:off x="7632391" y="6408000"/>
            <a:ext cx="1080138" cy="180023"/>
          </a:xfrm>
          <a:prstGeom prst="rect">
            <a:avLst/>
          </a:prstGeom>
        </p:spPr>
        <p:txBody>
          <a:bodyPr vert="horz" lIns="0" tIns="0" rIns="0" bIns="0" rtlCol="0" anchor="ctr"/>
          <a:lstStyle>
            <a:lvl1pPr algn="r">
              <a:defRPr sz="1200">
                <a:solidFill>
                  <a:schemeClr val="accent6"/>
                </a:solidFill>
              </a:defRPr>
            </a:lvl1pPr>
          </a:lstStyle>
          <a:p>
            <a:fld id="{CF3D09BE-03F4-4176-8A77-E117D6474AED}" type="datetime1">
              <a:rPr lang="nl-NL" smtClean="0"/>
              <a:t>23-11-2017</a:t>
            </a:fld>
            <a:endParaRPr lang="nl-NL" dirty="0"/>
          </a:p>
        </p:txBody>
      </p:sp>
      <p:sp>
        <p:nvSpPr>
          <p:cNvPr id="9" name="Tijdelijke aanduiding voor voettekst 7"/>
          <p:cNvSpPr>
            <a:spLocks noGrp="1"/>
          </p:cNvSpPr>
          <p:nvPr>
            <p:ph type="ftr" sz="quarter" idx="3"/>
          </p:nvPr>
        </p:nvSpPr>
        <p:spPr>
          <a:xfrm>
            <a:off x="3492000" y="6588000"/>
            <a:ext cx="3960000" cy="180023"/>
          </a:xfrm>
          <a:prstGeom prst="rect">
            <a:avLst/>
          </a:prstGeom>
        </p:spPr>
        <p:txBody>
          <a:bodyPr vert="horz" lIns="0" tIns="0" rIns="0" bIns="0" rtlCol="0" anchor="ctr"/>
          <a:lstStyle>
            <a:lvl1pPr algn="l">
              <a:defRPr sz="1200">
                <a:solidFill>
                  <a:schemeClr val="accent6"/>
                </a:solidFill>
              </a:defRPr>
            </a:lvl1pPr>
          </a:lstStyle>
          <a:p>
            <a:endParaRPr lang="nl-NL" dirty="0"/>
          </a:p>
        </p:txBody>
      </p:sp>
      <p:sp>
        <p:nvSpPr>
          <p:cNvPr id="10" name="Tijdelijke aanduiding voor dianummer 8"/>
          <p:cNvSpPr>
            <a:spLocks noGrp="1"/>
          </p:cNvSpPr>
          <p:nvPr>
            <p:ph type="sldNum" sz="quarter" idx="4"/>
          </p:nvPr>
        </p:nvSpPr>
        <p:spPr>
          <a:xfrm>
            <a:off x="7632391" y="6588000"/>
            <a:ext cx="1080138" cy="176539"/>
          </a:xfrm>
          <a:prstGeom prst="rect">
            <a:avLst/>
          </a:prstGeom>
        </p:spPr>
        <p:txBody>
          <a:bodyPr vert="horz" lIns="0" tIns="0" rIns="0" bIns="0" rtlCol="0" anchor="ctr"/>
          <a:lstStyle>
            <a:lvl1pPr algn="r">
              <a:defRPr sz="1200">
                <a:solidFill>
                  <a:schemeClr val="accent6"/>
                </a:solidFill>
              </a:defRPr>
            </a:lvl1pPr>
          </a:lstStyle>
          <a:p>
            <a:fld id="{CAF61F08-5B5D-4F5B-9F92-8A0E73C5D006}" type="slidenum">
              <a:rPr lang="nl-NL" smtClean="0"/>
              <a:pPr/>
              <a:t>‹nr.›</a:t>
            </a:fld>
            <a:endParaRPr lang="nl-NL" dirty="0"/>
          </a:p>
        </p:txBody>
      </p:sp>
      <p:pic>
        <p:nvPicPr>
          <p:cNvPr id="11" name="Afbeelding 10"/>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72000" y="6373587"/>
            <a:ext cx="1457555" cy="360000"/>
          </a:xfrm>
          <a:prstGeom prst="rect">
            <a:avLst/>
          </a:prstGeom>
        </p:spPr>
      </p:pic>
    </p:spTree>
    <p:extLst>
      <p:ext uri="{BB962C8B-B14F-4D97-AF65-F5344CB8AC3E}">
        <p14:creationId xmlns:p14="http://schemas.microsoft.com/office/powerpoint/2010/main" val="1099142705"/>
      </p:ext>
    </p:extLst>
  </p:cSld>
  <p:clrMapOvr>
    <a:masterClrMapping/>
  </p:clrMapOvr>
  <p:transition>
    <p:fade/>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type="title" preserve="1">
  <p:cSld name="Titeldia">
    <p:spTree>
      <p:nvGrpSpPr>
        <p:cNvPr id="1" name=""/>
        <p:cNvGrpSpPr/>
        <p:nvPr/>
      </p:nvGrpSpPr>
      <p:grpSpPr>
        <a:xfrm>
          <a:off x="0" y="0"/>
          <a:ext cx="0" cy="0"/>
          <a:chOff x="0" y="0"/>
          <a:chExt cx="0" cy="0"/>
        </a:xfrm>
      </p:grpSpPr>
      <p:sp>
        <p:nvSpPr>
          <p:cNvPr id="2" name="Titel 1"/>
          <p:cNvSpPr>
            <a:spLocks noGrp="1"/>
          </p:cNvSpPr>
          <p:nvPr>
            <p:ph type="ctrTitle"/>
          </p:nvPr>
        </p:nvSpPr>
        <p:spPr>
          <a:xfrm>
            <a:off x="685800" y="2130425"/>
            <a:ext cx="7772400" cy="1470025"/>
          </a:xfrm>
        </p:spPr>
        <p:txBody>
          <a:bodyPr/>
          <a:lstStyle/>
          <a:p>
            <a:r>
              <a:rPr lang="nl-NL"/>
              <a:t>Klik om de stijl te bewerken</a:t>
            </a:r>
            <a:endParaRPr lang="nl-BE"/>
          </a:p>
        </p:txBody>
      </p:sp>
      <p:sp>
        <p:nvSpPr>
          <p:cNvPr id="3" name="Ondertitel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nl-NL"/>
              <a:t>Klik om de ondertitelstijl van het model te bewerken</a:t>
            </a:r>
            <a:endParaRPr lang="nl-BE"/>
          </a:p>
        </p:txBody>
      </p:sp>
      <p:sp>
        <p:nvSpPr>
          <p:cNvPr id="4" name="Tijdelijke aanduiding voor datum 3"/>
          <p:cNvSpPr>
            <a:spLocks noGrp="1"/>
          </p:cNvSpPr>
          <p:nvPr>
            <p:ph type="dt" sz="half" idx="10"/>
          </p:nvPr>
        </p:nvSpPr>
        <p:spPr/>
        <p:txBody>
          <a:bodyPr/>
          <a:lstStyle>
            <a:lvl1pPr>
              <a:defRPr/>
            </a:lvl1pPr>
          </a:lstStyle>
          <a:p>
            <a:endParaRPr lang="nl-NL" altLang="nl-BE">
              <a:solidFill>
                <a:srgbClr val="000000"/>
              </a:solidFill>
            </a:endParaRPr>
          </a:p>
        </p:txBody>
      </p:sp>
      <p:sp>
        <p:nvSpPr>
          <p:cNvPr id="5" name="Tijdelijke aanduiding voor voettekst 4"/>
          <p:cNvSpPr>
            <a:spLocks noGrp="1"/>
          </p:cNvSpPr>
          <p:nvPr>
            <p:ph type="ftr" sz="quarter" idx="11"/>
          </p:nvPr>
        </p:nvSpPr>
        <p:spPr/>
        <p:txBody>
          <a:bodyPr/>
          <a:lstStyle>
            <a:lvl1pPr>
              <a:defRPr/>
            </a:lvl1pPr>
          </a:lstStyle>
          <a:p>
            <a:endParaRPr lang="nl-NL" altLang="nl-BE">
              <a:solidFill>
                <a:srgbClr val="000000"/>
              </a:solidFill>
            </a:endParaRPr>
          </a:p>
        </p:txBody>
      </p:sp>
      <p:sp>
        <p:nvSpPr>
          <p:cNvPr id="6" name="Tijdelijke aanduiding voor dianummer 5"/>
          <p:cNvSpPr>
            <a:spLocks noGrp="1"/>
          </p:cNvSpPr>
          <p:nvPr>
            <p:ph type="sldNum" sz="quarter" idx="12"/>
          </p:nvPr>
        </p:nvSpPr>
        <p:spPr/>
        <p:txBody>
          <a:bodyPr/>
          <a:lstStyle>
            <a:lvl1pPr>
              <a:defRPr/>
            </a:lvl1pPr>
          </a:lstStyle>
          <a:p>
            <a:fld id="{F0E1F4C7-C6AA-45D3-93F5-075C59DABC54}" type="slidenum">
              <a:rPr lang="nl-NL" altLang="nl-BE">
                <a:solidFill>
                  <a:srgbClr val="000000"/>
                </a:solidFill>
              </a:rPr>
              <a:pPr/>
              <a:t>‹nr.›</a:t>
            </a:fld>
            <a:endParaRPr lang="nl-NL" altLang="nl-BE">
              <a:solidFill>
                <a:srgbClr val="000000"/>
              </a:solidFill>
            </a:endParaRPr>
          </a:p>
        </p:txBody>
      </p:sp>
    </p:spTree>
    <p:extLst>
      <p:ext uri="{BB962C8B-B14F-4D97-AF65-F5344CB8AC3E}">
        <p14:creationId xmlns:p14="http://schemas.microsoft.com/office/powerpoint/2010/main" val="3303822887"/>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Klik om de stijl te bewerken</a:t>
            </a:r>
            <a:endParaRPr lang="nl-BE"/>
          </a:p>
        </p:txBody>
      </p:sp>
      <p:sp>
        <p:nvSpPr>
          <p:cNvPr id="3" name="Tijdelijke aanduiding voor inhoud 2"/>
          <p:cNvSpPr>
            <a:spLocks noGrp="1"/>
          </p:cNvSpPr>
          <p:nvPr>
            <p:ph idx="1"/>
          </p:nvPr>
        </p:nvSpPr>
        <p:spPr/>
        <p:txBody>
          <a:body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4" name="Tijdelijke aanduiding voor datum 3"/>
          <p:cNvSpPr>
            <a:spLocks noGrp="1"/>
          </p:cNvSpPr>
          <p:nvPr>
            <p:ph type="dt" sz="half" idx="10"/>
          </p:nvPr>
        </p:nvSpPr>
        <p:spPr/>
        <p:txBody>
          <a:bodyPr/>
          <a:lstStyle>
            <a:lvl1pPr>
              <a:defRPr/>
            </a:lvl1pPr>
          </a:lstStyle>
          <a:p>
            <a:endParaRPr lang="nl-NL" altLang="nl-BE">
              <a:solidFill>
                <a:srgbClr val="000000"/>
              </a:solidFill>
            </a:endParaRPr>
          </a:p>
        </p:txBody>
      </p:sp>
      <p:sp>
        <p:nvSpPr>
          <p:cNvPr id="5" name="Tijdelijke aanduiding voor voettekst 4"/>
          <p:cNvSpPr>
            <a:spLocks noGrp="1"/>
          </p:cNvSpPr>
          <p:nvPr>
            <p:ph type="ftr" sz="quarter" idx="11"/>
          </p:nvPr>
        </p:nvSpPr>
        <p:spPr/>
        <p:txBody>
          <a:bodyPr/>
          <a:lstStyle>
            <a:lvl1pPr>
              <a:defRPr/>
            </a:lvl1pPr>
          </a:lstStyle>
          <a:p>
            <a:endParaRPr lang="nl-NL" altLang="nl-BE">
              <a:solidFill>
                <a:srgbClr val="000000"/>
              </a:solidFill>
            </a:endParaRPr>
          </a:p>
        </p:txBody>
      </p:sp>
      <p:sp>
        <p:nvSpPr>
          <p:cNvPr id="6" name="Tijdelijke aanduiding voor dianummer 5"/>
          <p:cNvSpPr>
            <a:spLocks noGrp="1"/>
          </p:cNvSpPr>
          <p:nvPr>
            <p:ph type="sldNum" sz="quarter" idx="12"/>
          </p:nvPr>
        </p:nvSpPr>
        <p:spPr/>
        <p:txBody>
          <a:bodyPr/>
          <a:lstStyle>
            <a:lvl1pPr>
              <a:defRPr/>
            </a:lvl1pPr>
          </a:lstStyle>
          <a:p>
            <a:fld id="{A9FCCFEF-5BB4-4E01-ABAD-7ECEBDF04144}" type="slidenum">
              <a:rPr lang="nl-NL" altLang="nl-BE">
                <a:solidFill>
                  <a:srgbClr val="000000"/>
                </a:solidFill>
              </a:rPr>
              <a:pPr/>
              <a:t>‹nr.›</a:t>
            </a:fld>
            <a:endParaRPr lang="nl-NL" altLang="nl-BE">
              <a:solidFill>
                <a:srgbClr val="000000"/>
              </a:solidFill>
            </a:endParaRPr>
          </a:p>
        </p:txBody>
      </p:sp>
    </p:spTree>
    <p:extLst>
      <p:ext uri="{BB962C8B-B14F-4D97-AF65-F5344CB8AC3E}">
        <p14:creationId xmlns:p14="http://schemas.microsoft.com/office/powerpoint/2010/main" val="326654179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secHead" preserve="1">
  <p:cSld name="Sectiekop">
    <p:spTree>
      <p:nvGrpSpPr>
        <p:cNvPr id="1" name=""/>
        <p:cNvGrpSpPr/>
        <p:nvPr/>
      </p:nvGrpSpPr>
      <p:grpSpPr>
        <a:xfrm>
          <a:off x="0" y="0"/>
          <a:ext cx="0" cy="0"/>
          <a:chOff x="0" y="0"/>
          <a:chExt cx="0" cy="0"/>
        </a:xfrm>
      </p:grpSpPr>
      <p:sp>
        <p:nvSpPr>
          <p:cNvPr id="2" name="Titel 1"/>
          <p:cNvSpPr>
            <a:spLocks noGrp="1"/>
          </p:cNvSpPr>
          <p:nvPr>
            <p:ph type="title"/>
          </p:nvPr>
        </p:nvSpPr>
        <p:spPr>
          <a:xfrm>
            <a:off x="722313" y="4406900"/>
            <a:ext cx="7772400" cy="1362075"/>
          </a:xfrm>
        </p:spPr>
        <p:txBody>
          <a:bodyPr anchor="t"/>
          <a:lstStyle>
            <a:lvl1pPr algn="l">
              <a:defRPr sz="4000" b="1" cap="all"/>
            </a:lvl1pPr>
          </a:lstStyle>
          <a:p>
            <a:r>
              <a:rPr lang="nl-NL"/>
              <a:t>Klik om de stijl te bewerken</a:t>
            </a:r>
            <a:endParaRPr lang="nl-BE"/>
          </a:p>
        </p:txBody>
      </p:sp>
      <p:sp>
        <p:nvSpPr>
          <p:cNvPr id="3" name="Tijdelijke aanduiding voor tekst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nl-NL"/>
              <a:t>Klik om de modelstijlen te bewerken</a:t>
            </a:r>
          </a:p>
        </p:txBody>
      </p:sp>
      <p:sp>
        <p:nvSpPr>
          <p:cNvPr id="4" name="Tijdelijke aanduiding voor datum 3"/>
          <p:cNvSpPr>
            <a:spLocks noGrp="1"/>
          </p:cNvSpPr>
          <p:nvPr>
            <p:ph type="dt" sz="half" idx="10"/>
          </p:nvPr>
        </p:nvSpPr>
        <p:spPr/>
        <p:txBody>
          <a:bodyPr/>
          <a:lstStyle>
            <a:lvl1pPr>
              <a:defRPr/>
            </a:lvl1pPr>
          </a:lstStyle>
          <a:p>
            <a:endParaRPr lang="nl-NL" altLang="nl-BE">
              <a:solidFill>
                <a:srgbClr val="000000"/>
              </a:solidFill>
            </a:endParaRPr>
          </a:p>
        </p:txBody>
      </p:sp>
      <p:sp>
        <p:nvSpPr>
          <p:cNvPr id="5" name="Tijdelijke aanduiding voor voettekst 4"/>
          <p:cNvSpPr>
            <a:spLocks noGrp="1"/>
          </p:cNvSpPr>
          <p:nvPr>
            <p:ph type="ftr" sz="quarter" idx="11"/>
          </p:nvPr>
        </p:nvSpPr>
        <p:spPr/>
        <p:txBody>
          <a:bodyPr/>
          <a:lstStyle>
            <a:lvl1pPr>
              <a:defRPr/>
            </a:lvl1pPr>
          </a:lstStyle>
          <a:p>
            <a:endParaRPr lang="nl-NL" altLang="nl-BE">
              <a:solidFill>
                <a:srgbClr val="000000"/>
              </a:solidFill>
            </a:endParaRPr>
          </a:p>
        </p:txBody>
      </p:sp>
      <p:sp>
        <p:nvSpPr>
          <p:cNvPr id="6" name="Tijdelijke aanduiding voor dianummer 5"/>
          <p:cNvSpPr>
            <a:spLocks noGrp="1"/>
          </p:cNvSpPr>
          <p:nvPr>
            <p:ph type="sldNum" sz="quarter" idx="12"/>
          </p:nvPr>
        </p:nvSpPr>
        <p:spPr/>
        <p:txBody>
          <a:bodyPr/>
          <a:lstStyle>
            <a:lvl1pPr>
              <a:defRPr/>
            </a:lvl1pPr>
          </a:lstStyle>
          <a:p>
            <a:fld id="{0FC23909-7F31-415D-AF69-F52F6EFBF6D2}" type="slidenum">
              <a:rPr lang="nl-NL" altLang="nl-BE">
                <a:solidFill>
                  <a:srgbClr val="000000"/>
                </a:solidFill>
              </a:rPr>
              <a:pPr/>
              <a:t>‹nr.›</a:t>
            </a:fld>
            <a:endParaRPr lang="nl-NL" altLang="nl-BE">
              <a:solidFill>
                <a:srgbClr val="000000"/>
              </a:solidFill>
            </a:endParaRPr>
          </a:p>
        </p:txBody>
      </p:sp>
    </p:spTree>
    <p:extLst>
      <p:ext uri="{BB962C8B-B14F-4D97-AF65-F5344CB8AC3E}">
        <p14:creationId xmlns:p14="http://schemas.microsoft.com/office/powerpoint/2010/main" val="2768608921"/>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Klik om de stijl te bewerken</a:t>
            </a:r>
            <a:endParaRPr lang="nl-BE"/>
          </a:p>
        </p:txBody>
      </p:sp>
      <p:sp>
        <p:nvSpPr>
          <p:cNvPr id="3" name="Tijdelijke aanduiding voor inhoud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4" name="Tijdelijke aanduiding voor inhoud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5" name="Tijdelijke aanduiding voor datum 4"/>
          <p:cNvSpPr>
            <a:spLocks noGrp="1"/>
          </p:cNvSpPr>
          <p:nvPr>
            <p:ph type="dt" sz="half" idx="10"/>
          </p:nvPr>
        </p:nvSpPr>
        <p:spPr/>
        <p:txBody>
          <a:bodyPr/>
          <a:lstStyle>
            <a:lvl1pPr>
              <a:defRPr/>
            </a:lvl1pPr>
          </a:lstStyle>
          <a:p>
            <a:endParaRPr lang="nl-NL" altLang="nl-BE">
              <a:solidFill>
                <a:srgbClr val="000000"/>
              </a:solidFill>
            </a:endParaRPr>
          </a:p>
        </p:txBody>
      </p:sp>
      <p:sp>
        <p:nvSpPr>
          <p:cNvPr id="6" name="Tijdelijke aanduiding voor voettekst 5"/>
          <p:cNvSpPr>
            <a:spLocks noGrp="1"/>
          </p:cNvSpPr>
          <p:nvPr>
            <p:ph type="ftr" sz="quarter" idx="11"/>
          </p:nvPr>
        </p:nvSpPr>
        <p:spPr/>
        <p:txBody>
          <a:bodyPr/>
          <a:lstStyle>
            <a:lvl1pPr>
              <a:defRPr/>
            </a:lvl1pPr>
          </a:lstStyle>
          <a:p>
            <a:endParaRPr lang="nl-NL" altLang="nl-BE">
              <a:solidFill>
                <a:srgbClr val="000000"/>
              </a:solidFill>
            </a:endParaRPr>
          </a:p>
        </p:txBody>
      </p:sp>
      <p:sp>
        <p:nvSpPr>
          <p:cNvPr id="7" name="Tijdelijke aanduiding voor dianummer 6"/>
          <p:cNvSpPr>
            <a:spLocks noGrp="1"/>
          </p:cNvSpPr>
          <p:nvPr>
            <p:ph type="sldNum" sz="quarter" idx="12"/>
          </p:nvPr>
        </p:nvSpPr>
        <p:spPr/>
        <p:txBody>
          <a:bodyPr/>
          <a:lstStyle>
            <a:lvl1pPr>
              <a:defRPr/>
            </a:lvl1pPr>
          </a:lstStyle>
          <a:p>
            <a:fld id="{3100B10E-F00C-4241-9CDD-2216DF0F7958}" type="slidenum">
              <a:rPr lang="nl-NL" altLang="nl-BE">
                <a:solidFill>
                  <a:srgbClr val="000000"/>
                </a:solidFill>
              </a:rPr>
              <a:pPr/>
              <a:t>‹nr.›</a:t>
            </a:fld>
            <a:endParaRPr lang="nl-NL" altLang="nl-BE">
              <a:solidFill>
                <a:srgbClr val="000000"/>
              </a:solidFill>
            </a:endParaRPr>
          </a:p>
        </p:txBody>
      </p:sp>
    </p:spTree>
    <p:extLst>
      <p:ext uri="{BB962C8B-B14F-4D97-AF65-F5344CB8AC3E}">
        <p14:creationId xmlns:p14="http://schemas.microsoft.com/office/powerpoint/2010/main" val="1462096699"/>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lvl1pPr>
          </a:lstStyle>
          <a:p>
            <a:r>
              <a:rPr lang="nl-NL"/>
              <a:t>Klik om de stijl te bewerken</a:t>
            </a:r>
            <a:endParaRPr lang="nl-BE"/>
          </a:p>
        </p:txBody>
      </p:sp>
      <p:sp>
        <p:nvSpPr>
          <p:cNvPr id="3" name="Tijdelijke aanduiding voor teks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 om de modelstijlen te bewerken</a:t>
            </a:r>
          </a:p>
        </p:txBody>
      </p:sp>
      <p:sp>
        <p:nvSpPr>
          <p:cNvPr id="4" name="Tijdelijke aanduiding voor inhoud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5" name="Tijdelijke aanduiding voor teks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 om de modelstijlen te bewerken</a:t>
            </a:r>
          </a:p>
        </p:txBody>
      </p:sp>
      <p:sp>
        <p:nvSpPr>
          <p:cNvPr id="6" name="Tijdelijke aanduiding voor inhoud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7" name="Tijdelijke aanduiding voor datum 6"/>
          <p:cNvSpPr>
            <a:spLocks noGrp="1"/>
          </p:cNvSpPr>
          <p:nvPr>
            <p:ph type="dt" sz="half" idx="10"/>
          </p:nvPr>
        </p:nvSpPr>
        <p:spPr/>
        <p:txBody>
          <a:bodyPr/>
          <a:lstStyle>
            <a:lvl1pPr>
              <a:defRPr/>
            </a:lvl1pPr>
          </a:lstStyle>
          <a:p>
            <a:endParaRPr lang="nl-NL" altLang="nl-BE">
              <a:solidFill>
                <a:srgbClr val="000000"/>
              </a:solidFill>
            </a:endParaRPr>
          </a:p>
        </p:txBody>
      </p:sp>
      <p:sp>
        <p:nvSpPr>
          <p:cNvPr id="8" name="Tijdelijke aanduiding voor voettekst 7"/>
          <p:cNvSpPr>
            <a:spLocks noGrp="1"/>
          </p:cNvSpPr>
          <p:nvPr>
            <p:ph type="ftr" sz="quarter" idx="11"/>
          </p:nvPr>
        </p:nvSpPr>
        <p:spPr/>
        <p:txBody>
          <a:bodyPr/>
          <a:lstStyle>
            <a:lvl1pPr>
              <a:defRPr/>
            </a:lvl1pPr>
          </a:lstStyle>
          <a:p>
            <a:endParaRPr lang="nl-NL" altLang="nl-BE">
              <a:solidFill>
                <a:srgbClr val="000000"/>
              </a:solidFill>
            </a:endParaRPr>
          </a:p>
        </p:txBody>
      </p:sp>
      <p:sp>
        <p:nvSpPr>
          <p:cNvPr id="9" name="Tijdelijke aanduiding voor dianummer 8"/>
          <p:cNvSpPr>
            <a:spLocks noGrp="1"/>
          </p:cNvSpPr>
          <p:nvPr>
            <p:ph type="sldNum" sz="quarter" idx="12"/>
          </p:nvPr>
        </p:nvSpPr>
        <p:spPr/>
        <p:txBody>
          <a:bodyPr/>
          <a:lstStyle>
            <a:lvl1pPr>
              <a:defRPr/>
            </a:lvl1pPr>
          </a:lstStyle>
          <a:p>
            <a:fld id="{2E442F58-1E73-4700-91E5-519A7932DD3C}" type="slidenum">
              <a:rPr lang="nl-NL" altLang="nl-BE">
                <a:solidFill>
                  <a:srgbClr val="000000"/>
                </a:solidFill>
              </a:rPr>
              <a:pPr/>
              <a:t>‹nr.›</a:t>
            </a:fld>
            <a:endParaRPr lang="nl-NL" altLang="nl-BE">
              <a:solidFill>
                <a:srgbClr val="000000"/>
              </a:solidFill>
            </a:endParaRPr>
          </a:p>
        </p:txBody>
      </p:sp>
    </p:spTree>
    <p:extLst>
      <p:ext uri="{BB962C8B-B14F-4D97-AF65-F5344CB8AC3E}">
        <p14:creationId xmlns:p14="http://schemas.microsoft.com/office/powerpoint/2010/main" val="2756850174"/>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Klik om de stijl te bewerken</a:t>
            </a:r>
            <a:endParaRPr lang="nl-BE"/>
          </a:p>
        </p:txBody>
      </p:sp>
      <p:sp>
        <p:nvSpPr>
          <p:cNvPr id="3" name="Tijdelijke aanduiding voor datum 2"/>
          <p:cNvSpPr>
            <a:spLocks noGrp="1"/>
          </p:cNvSpPr>
          <p:nvPr>
            <p:ph type="dt" sz="half" idx="10"/>
          </p:nvPr>
        </p:nvSpPr>
        <p:spPr/>
        <p:txBody>
          <a:bodyPr/>
          <a:lstStyle>
            <a:lvl1pPr>
              <a:defRPr/>
            </a:lvl1pPr>
          </a:lstStyle>
          <a:p>
            <a:endParaRPr lang="nl-NL" altLang="nl-BE">
              <a:solidFill>
                <a:srgbClr val="000000"/>
              </a:solidFill>
            </a:endParaRPr>
          </a:p>
        </p:txBody>
      </p:sp>
      <p:sp>
        <p:nvSpPr>
          <p:cNvPr id="4" name="Tijdelijke aanduiding voor voettekst 3"/>
          <p:cNvSpPr>
            <a:spLocks noGrp="1"/>
          </p:cNvSpPr>
          <p:nvPr>
            <p:ph type="ftr" sz="quarter" idx="11"/>
          </p:nvPr>
        </p:nvSpPr>
        <p:spPr/>
        <p:txBody>
          <a:bodyPr/>
          <a:lstStyle>
            <a:lvl1pPr>
              <a:defRPr/>
            </a:lvl1pPr>
          </a:lstStyle>
          <a:p>
            <a:endParaRPr lang="nl-NL" altLang="nl-BE">
              <a:solidFill>
                <a:srgbClr val="000000"/>
              </a:solidFill>
            </a:endParaRPr>
          </a:p>
        </p:txBody>
      </p:sp>
      <p:sp>
        <p:nvSpPr>
          <p:cNvPr id="5" name="Tijdelijke aanduiding voor dianummer 4"/>
          <p:cNvSpPr>
            <a:spLocks noGrp="1"/>
          </p:cNvSpPr>
          <p:nvPr>
            <p:ph type="sldNum" sz="quarter" idx="12"/>
          </p:nvPr>
        </p:nvSpPr>
        <p:spPr/>
        <p:txBody>
          <a:bodyPr/>
          <a:lstStyle>
            <a:lvl1pPr>
              <a:defRPr/>
            </a:lvl1pPr>
          </a:lstStyle>
          <a:p>
            <a:fld id="{F7EBBD43-EC93-4A7F-AFDA-A4DD33BEB30D}" type="slidenum">
              <a:rPr lang="nl-NL" altLang="nl-BE">
                <a:solidFill>
                  <a:srgbClr val="000000"/>
                </a:solidFill>
              </a:rPr>
              <a:pPr/>
              <a:t>‹nr.›</a:t>
            </a:fld>
            <a:endParaRPr lang="nl-NL" altLang="nl-BE">
              <a:solidFill>
                <a:srgbClr val="000000"/>
              </a:solidFill>
            </a:endParaRPr>
          </a:p>
        </p:txBody>
      </p:sp>
    </p:spTree>
    <p:extLst>
      <p:ext uri="{BB962C8B-B14F-4D97-AF65-F5344CB8AC3E}">
        <p14:creationId xmlns:p14="http://schemas.microsoft.com/office/powerpoint/2010/main" val="2496988429"/>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blank" preserve="1">
  <p:cSld name="Leeg">
    <p:spTree>
      <p:nvGrpSpPr>
        <p:cNvPr id="1" name=""/>
        <p:cNvGrpSpPr/>
        <p:nvPr/>
      </p:nvGrpSpPr>
      <p:grpSpPr>
        <a:xfrm>
          <a:off x="0" y="0"/>
          <a:ext cx="0" cy="0"/>
          <a:chOff x="0" y="0"/>
          <a:chExt cx="0" cy="0"/>
        </a:xfrm>
      </p:grpSpPr>
      <p:sp>
        <p:nvSpPr>
          <p:cNvPr id="2" name="Tijdelijke aanduiding voor datum 1"/>
          <p:cNvSpPr>
            <a:spLocks noGrp="1"/>
          </p:cNvSpPr>
          <p:nvPr>
            <p:ph type="dt" sz="half" idx="10"/>
          </p:nvPr>
        </p:nvSpPr>
        <p:spPr/>
        <p:txBody>
          <a:bodyPr/>
          <a:lstStyle>
            <a:lvl1pPr>
              <a:defRPr/>
            </a:lvl1pPr>
          </a:lstStyle>
          <a:p>
            <a:endParaRPr lang="nl-NL" altLang="nl-BE">
              <a:solidFill>
                <a:srgbClr val="000000"/>
              </a:solidFill>
            </a:endParaRPr>
          </a:p>
        </p:txBody>
      </p:sp>
      <p:sp>
        <p:nvSpPr>
          <p:cNvPr id="3" name="Tijdelijke aanduiding voor voettekst 2"/>
          <p:cNvSpPr>
            <a:spLocks noGrp="1"/>
          </p:cNvSpPr>
          <p:nvPr>
            <p:ph type="ftr" sz="quarter" idx="11"/>
          </p:nvPr>
        </p:nvSpPr>
        <p:spPr/>
        <p:txBody>
          <a:bodyPr/>
          <a:lstStyle>
            <a:lvl1pPr>
              <a:defRPr/>
            </a:lvl1pPr>
          </a:lstStyle>
          <a:p>
            <a:endParaRPr lang="nl-NL" altLang="nl-BE">
              <a:solidFill>
                <a:srgbClr val="000000"/>
              </a:solidFill>
            </a:endParaRPr>
          </a:p>
        </p:txBody>
      </p:sp>
      <p:sp>
        <p:nvSpPr>
          <p:cNvPr id="4" name="Tijdelijke aanduiding voor dianummer 3"/>
          <p:cNvSpPr>
            <a:spLocks noGrp="1"/>
          </p:cNvSpPr>
          <p:nvPr>
            <p:ph type="sldNum" sz="quarter" idx="12"/>
          </p:nvPr>
        </p:nvSpPr>
        <p:spPr/>
        <p:txBody>
          <a:bodyPr/>
          <a:lstStyle>
            <a:lvl1pPr>
              <a:defRPr/>
            </a:lvl1pPr>
          </a:lstStyle>
          <a:p>
            <a:fld id="{E2F81661-0548-4205-96FD-013C550C0AA7}" type="slidenum">
              <a:rPr lang="nl-NL" altLang="nl-BE">
                <a:solidFill>
                  <a:srgbClr val="000000"/>
                </a:solidFill>
              </a:rPr>
              <a:pPr/>
              <a:t>‹nr.›</a:t>
            </a:fld>
            <a:endParaRPr lang="nl-NL" altLang="nl-BE">
              <a:solidFill>
                <a:srgbClr val="000000"/>
              </a:solidFill>
            </a:endParaRPr>
          </a:p>
        </p:txBody>
      </p:sp>
    </p:spTree>
    <p:extLst>
      <p:ext uri="{BB962C8B-B14F-4D97-AF65-F5344CB8AC3E}">
        <p14:creationId xmlns:p14="http://schemas.microsoft.com/office/powerpoint/2010/main" val="850246252"/>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objTx" preserve="1">
  <p:cSld name="Inhoud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457200" y="273050"/>
            <a:ext cx="3008313" cy="1162050"/>
          </a:xfrm>
        </p:spPr>
        <p:txBody>
          <a:bodyPr anchor="b"/>
          <a:lstStyle>
            <a:lvl1pPr algn="l">
              <a:defRPr sz="2000" b="1"/>
            </a:lvl1pPr>
          </a:lstStyle>
          <a:p>
            <a:r>
              <a:rPr lang="nl-NL"/>
              <a:t>Klik om de stijl te bewerken</a:t>
            </a:r>
            <a:endParaRPr lang="nl-BE"/>
          </a:p>
        </p:txBody>
      </p:sp>
      <p:sp>
        <p:nvSpPr>
          <p:cNvPr id="3" name="Tijdelijke aanduiding voor inhoud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4" name="Tijdelijke aanduiding voor teks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a:t>Klik om de modelstijlen te bewerken</a:t>
            </a:r>
          </a:p>
        </p:txBody>
      </p:sp>
      <p:sp>
        <p:nvSpPr>
          <p:cNvPr id="5" name="Tijdelijke aanduiding voor datum 4"/>
          <p:cNvSpPr>
            <a:spLocks noGrp="1"/>
          </p:cNvSpPr>
          <p:nvPr>
            <p:ph type="dt" sz="half" idx="10"/>
          </p:nvPr>
        </p:nvSpPr>
        <p:spPr/>
        <p:txBody>
          <a:bodyPr/>
          <a:lstStyle>
            <a:lvl1pPr>
              <a:defRPr/>
            </a:lvl1pPr>
          </a:lstStyle>
          <a:p>
            <a:endParaRPr lang="nl-NL" altLang="nl-BE">
              <a:solidFill>
                <a:srgbClr val="000000"/>
              </a:solidFill>
            </a:endParaRPr>
          </a:p>
        </p:txBody>
      </p:sp>
      <p:sp>
        <p:nvSpPr>
          <p:cNvPr id="6" name="Tijdelijke aanduiding voor voettekst 5"/>
          <p:cNvSpPr>
            <a:spLocks noGrp="1"/>
          </p:cNvSpPr>
          <p:nvPr>
            <p:ph type="ftr" sz="quarter" idx="11"/>
          </p:nvPr>
        </p:nvSpPr>
        <p:spPr/>
        <p:txBody>
          <a:bodyPr/>
          <a:lstStyle>
            <a:lvl1pPr>
              <a:defRPr/>
            </a:lvl1pPr>
          </a:lstStyle>
          <a:p>
            <a:endParaRPr lang="nl-NL" altLang="nl-BE">
              <a:solidFill>
                <a:srgbClr val="000000"/>
              </a:solidFill>
            </a:endParaRPr>
          </a:p>
        </p:txBody>
      </p:sp>
      <p:sp>
        <p:nvSpPr>
          <p:cNvPr id="7" name="Tijdelijke aanduiding voor dianummer 6"/>
          <p:cNvSpPr>
            <a:spLocks noGrp="1"/>
          </p:cNvSpPr>
          <p:nvPr>
            <p:ph type="sldNum" sz="quarter" idx="12"/>
          </p:nvPr>
        </p:nvSpPr>
        <p:spPr/>
        <p:txBody>
          <a:bodyPr/>
          <a:lstStyle>
            <a:lvl1pPr>
              <a:defRPr/>
            </a:lvl1pPr>
          </a:lstStyle>
          <a:p>
            <a:fld id="{0E35008F-13BE-496F-9E32-03E4E76CFCB0}" type="slidenum">
              <a:rPr lang="nl-NL" altLang="nl-BE">
                <a:solidFill>
                  <a:srgbClr val="000000"/>
                </a:solidFill>
              </a:rPr>
              <a:pPr/>
              <a:t>‹nr.›</a:t>
            </a:fld>
            <a:endParaRPr lang="nl-NL" altLang="nl-BE">
              <a:solidFill>
                <a:srgbClr val="000000"/>
              </a:solidFill>
            </a:endParaRPr>
          </a:p>
        </p:txBody>
      </p:sp>
    </p:spTree>
    <p:extLst>
      <p:ext uri="{BB962C8B-B14F-4D97-AF65-F5344CB8AC3E}">
        <p14:creationId xmlns:p14="http://schemas.microsoft.com/office/powerpoint/2010/main" val="584095810"/>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picTx" preserve="1">
  <p:cSld name="Afbeelding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1792288" y="4800600"/>
            <a:ext cx="5486400" cy="566738"/>
          </a:xfrm>
        </p:spPr>
        <p:txBody>
          <a:bodyPr anchor="b"/>
          <a:lstStyle>
            <a:lvl1pPr algn="l">
              <a:defRPr sz="2000" b="1"/>
            </a:lvl1pPr>
          </a:lstStyle>
          <a:p>
            <a:r>
              <a:rPr lang="nl-NL"/>
              <a:t>Klik om de stijl te bewerken</a:t>
            </a:r>
            <a:endParaRPr lang="nl-BE"/>
          </a:p>
        </p:txBody>
      </p:sp>
      <p:sp>
        <p:nvSpPr>
          <p:cNvPr id="3" name="Tijdelijke aanduiding voor afbeelding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nl-BE"/>
          </a:p>
        </p:txBody>
      </p:sp>
      <p:sp>
        <p:nvSpPr>
          <p:cNvPr id="4" name="Tijdelijke aanduiding voor teks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a:t>Klik om de modelstijlen te bewerken</a:t>
            </a:r>
          </a:p>
        </p:txBody>
      </p:sp>
      <p:sp>
        <p:nvSpPr>
          <p:cNvPr id="5" name="Tijdelijke aanduiding voor datum 4"/>
          <p:cNvSpPr>
            <a:spLocks noGrp="1"/>
          </p:cNvSpPr>
          <p:nvPr>
            <p:ph type="dt" sz="half" idx="10"/>
          </p:nvPr>
        </p:nvSpPr>
        <p:spPr/>
        <p:txBody>
          <a:bodyPr/>
          <a:lstStyle>
            <a:lvl1pPr>
              <a:defRPr/>
            </a:lvl1pPr>
          </a:lstStyle>
          <a:p>
            <a:endParaRPr lang="nl-NL" altLang="nl-BE">
              <a:solidFill>
                <a:srgbClr val="000000"/>
              </a:solidFill>
            </a:endParaRPr>
          </a:p>
        </p:txBody>
      </p:sp>
      <p:sp>
        <p:nvSpPr>
          <p:cNvPr id="6" name="Tijdelijke aanduiding voor voettekst 5"/>
          <p:cNvSpPr>
            <a:spLocks noGrp="1"/>
          </p:cNvSpPr>
          <p:nvPr>
            <p:ph type="ftr" sz="quarter" idx="11"/>
          </p:nvPr>
        </p:nvSpPr>
        <p:spPr/>
        <p:txBody>
          <a:bodyPr/>
          <a:lstStyle>
            <a:lvl1pPr>
              <a:defRPr/>
            </a:lvl1pPr>
          </a:lstStyle>
          <a:p>
            <a:endParaRPr lang="nl-NL" altLang="nl-BE">
              <a:solidFill>
                <a:srgbClr val="000000"/>
              </a:solidFill>
            </a:endParaRPr>
          </a:p>
        </p:txBody>
      </p:sp>
      <p:sp>
        <p:nvSpPr>
          <p:cNvPr id="7" name="Tijdelijke aanduiding voor dianummer 6"/>
          <p:cNvSpPr>
            <a:spLocks noGrp="1"/>
          </p:cNvSpPr>
          <p:nvPr>
            <p:ph type="sldNum" sz="quarter" idx="12"/>
          </p:nvPr>
        </p:nvSpPr>
        <p:spPr/>
        <p:txBody>
          <a:bodyPr/>
          <a:lstStyle>
            <a:lvl1pPr>
              <a:defRPr/>
            </a:lvl1pPr>
          </a:lstStyle>
          <a:p>
            <a:fld id="{C0D59581-D6F0-4709-AFBF-CE5631A2BD19}" type="slidenum">
              <a:rPr lang="nl-NL" altLang="nl-BE">
                <a:solidFill>
                  <a:srgbClr val="000000"/>
                </a:solidFill>
              </a:rPr>
              <a:pPr/>
              <a:t>‹nr.›</a:t>
            </a:fld>
            <a:endParaRPr lang="nl-NL" altLang="nl-BE">
              <a:solidFill>
                <a:srgbClr val="000000"/>
              </a:solidFill>
            </a:endParaRPr>
          </a:p>
        </p:txBody>
      </p:sp>
    </p:spTree>
    <p:extLst>
      <p:ext uri="{BB962C8B-B14F-4D97-AF65-F5344CB8AC3E}">
        <p14:creationId xmlns:p14="http://schemas.microsoft.com/office/powerpoint/2010/main" val="1086158240"/>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vertTx" preserve="1">
  <p:cSld name="Titel en verticale teks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Klik om de stijl te bewerken</a:t>
            </a:r>
            <a:endParaRPr lang="nl-BE"/>
          </a:p>
        </p:txBody>
      </p:sp>
      <p:sp>
        <p:nvSpPr>
          <p:cNvPr id="3" name="Tijdelijke aanduiding voor verticale tekst 2"/>
          <p:cNvSpPr>
            <a:spLocks noGrp="1"/>
          </p:cNvSpPr>
          <p:nvPr>
            <p:ph type="body" orient="vert" idx="1"/>
          </p:nvPr>
        </p:nvSpPr>
        <p:spPr/>
        <p:txBody>
          <a:bodyPr vert="eaVert"/>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4" name="Tijdelijke aanduiding voor datum 3"/>
          <p:cNvSpPr>
            <a:spLocks noGrp="1"/>
          </p:cNvSpPr>
          <p:nvPr>
            <p:ph type="dt" sz="half" idx="10"/>
          </p:nvPr>
        </p:nvSpPr>
        <p:spPr/>
        <p:txBody>
          <a:bodyPr/>
          <a:lstStyle>
            <a:lvl1pPr>
              <a:defRPr/>
            </a:lvl1pPr>
          </a:lstStyle>
          <a:p>
            <a:endParaRPr lang="nl-NL" altLang="nl-BE">
              <a:solidFill>
                <a:srgbClr val="000000"/>
              </a:solidFill>
            </a:endParaRPr>
          </a:p>
        </p:txBody>
      </p:sp>
      <p:sp>
        <p:nvSpPr>
          <p:cNvPr id="5" name="Tijdelijke aanduiding voor voettekst 4"/>
          <p:cNvSpPr>
            <a:spLocks noGrp="1"/>
          </p:cNvSpPr>
          <p:nvPr>
            <p:ph type="ftr" sz="quarter" idx="11"/>
          </p:nvPr>
        </p:nvSpPr>
        <p:spPr/>
        <p:txBody>
          <a:bodyPr/>
          <a:lstStyle>
            <a:lvl1pPr>
              <a:defRPr/>
            </a:lvl1pPr>
          </a:lstStyle>
          <a:p>
            <a:endParaRPr lang="nl-NL" altLang="nl-BE">
              <a:solidFill>
                <a:srgbClr val="000000"/>
              </a:solidFill>
            </a:endParaRPr>
          </a:p>
        </p:txBody>
      </p:sp>
      <p:sp>
        <p:nvSpPr>
          <p:cNvPr id="6" name="Tijdelijke aanduiding voor dianummer 5"/>
          <p:cNvSpPr>
            <a:spLocks noGrp="1"/>
          </p:cNvSpPr>
          <p:nvPr>
            <p:ph type="sldNum" sz="quarter" idx="12"/>
          </p:nvPr>
        </p:nvSpPr>
        <p:spPr/>
        <p:txBody>
          <a:bodyPr/>
          <a:lstStyle>
            <a:lvl1pPr>
              <a:defRPr/>
            </a:lvl1pPr>
          </a:lstStyle>
          <a:p>
            <a:fld id="{D28620D3-961E-4607-99A1-BADC5AEA00C2}" type="slidenum">
              <a:rPr lang="nl-NL" altLang="nl-BE">
                <a:solidFill>
                  <a:srgbClr val="000000"/>
                </a:solidFill>
              </a:rPr>
              <a:pPr/>
              <a:t>‹nr.›</a:t>
            </a:fld>
            <a:endParaRPr lang="nl-NL" altLang="nl-BE">
              <a:solidFill>
                <a:srgbClr val="000000"/>
              </a:solidFill>
            </a:endParaRPr>
          </a:p>
        </p:txBody>
      </p:sp>
    </p:spTree>
    <p:extLst>
      <p:ext uri="{BB962C8B-B14F-4D97-AF65-F5344CB8AC3E}">
        <p14:creationId xmlns:p14="http://schemas.microsoft.com/office/powerpoint/2010/main" val="3781946503"/>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vertTitleAndTx" preserve="1">
  <p:cSld name="Verticale titel en tekst">
    <p:spTree>
      <p:nvGrpSpPr>
        <p:cNvPr id="1" name=""/>
        <p:cNvGrpSpPr/>
        <p:nvPr/>
      </p:nvGrpSpPr>
      <p:grpSpPr>
        <a:xfrm>
          <a:off x="0" y="0"/>
          <a:ext cx="0" cy="0"/>
          <a:chOff x="0" y="0"/>
          <a:chExt cx="0" cy="0"/>
        </a:xfrm>
      </p:grpSpPr>
      <p:sp>
        <p:nvSpPr>
          <p:cNvPr id="2" name="Verticale titel 1"/>
          <p:cNvSpPr>
            <a:spLocks noGrp="1"/>
          </p:cNvSpPr>
          <p:nvPr>
            <p:ph type="title" orient="vert"/>
          </p:nvPr>
        </p:nvSpPr>
        <p:spPr>
          <a:xfrm>
            <a:off x="6629400" y="274638"/>
            <a:ext cx="2057400" cy="5851525"/>
          </a:xfrm>
        </p:spPr>
        <p:txBody>
          <a:bodyPr vert="eaVert"/>
          <a:lstStyle/>
          <a:p>
            <a:r>
              <a:rPr lang="nl-NL"/>
              <a:t>Klik om de stijl te bewerken</a:t>
            </a:r>
            <a:endParaRPr lang="nl-BE"/>
          </a:p>
        </p:txBody>
      </p:sp>
      <p:sp>
        <p:nvSpPr>
          <p:cNvPr id="3" name="Tijdelijke aanduiding voor verticale tekst 2"/>
          <p:cNvSpPr>
            <a:spLocks noGrp="1"/>
          </p:cNvSpPr>
          <p:nvPr>
            <p:ph type="body" orient="vert" idx="1"/>
          </p:nvPr>
        </p:nvSpPr>
        <p:spPr>
          <a:xfrm>
            <a:off x="457200" y="274638"/>
            <a:ext cx="6019800" cy="5851525"/>
          </a:xfrm>
        </p:spPr>
        <p:txBody>
          <a:bodyPr vert="eaVert"/>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4" name="Tijdelijke aanduiding voor datum 3"/>
          <p:cNvSpPr>
            <a:spLocks noGrp="1"/>
          </p:cNvSpPr>
          <p:nvPr>
            <p:ph type="dt" sz="half" idx="10"/>
          </p:nvPr>
        </p:nvSpPr>
        <p:spPr/>
        <p:txBody>
          <a:bodyPr/>
          <a:lstStyle>
            <a:lvl1pPr>
              <a:defRPr/>
            </a:lvl1pPr>
          </a:lstStyle>
          <a:p>
            <a:endParaRPr lang="nl-NL" altLang="nl-BE">
              <a:solidFill>
                <a:srgbClr val="000000"/>
              </a:solidFill>
            </a:endParaRPr>
          </a:p>
        </p:txBody>
      </p:sp>
      <p:sp>
        <p:nvSpPr>
          <p:cNvPr id="5" name="Tijdelijke aanduiding voor voettekst 4"/>
          <p:cNvSpPr>
            <a:spLocks noGrp="1"/>
          </p:cNvSpPr>
          <p:nvPr>
            <p:ph type="ftr" sz="quarter" idx="11"/>
          </p:nvPr>
        </p:nvSpPr>
        <p:spPr/>
        <p:txBody>
          <a:bodyPr/>
          <a:lstStyle>
            <a:lvl1pPr>
              <a:defRPr/>
            </a:lvl1pPr>
          </a:lstStyle>
          <a:p>
            <a:endParaRPr lang="nl-NL" altLang="nl-BE">
              <a:solidFill>
                <a:srgbClr val="000000"/>
              </a:solidFill>
            </a:endParaRPr>
          </a:p>
        </p:txBody>
      </p:sp>
      <p:sp>
        <p:nvSpPr>
          <p:cNvPr id="6" name="Tijdelijke aanduiding voor dianummer 5"/>
          <p:cNvSpPr>
            <a:spLocks noGrp="1"/>
          </p:cNvSpPr>
          <p:nvPr>
            <p:ph type="sldNum" sz="quarter" idx="12"/>
          </p:nvPr>
        </p:nvSpPr>
        <p:spPr/>
        <p:txBody>
          <a:bodyPr/>
          <a:lstStyle>
            <a:lvl1pPr>
              <a:defRPr/>
            </a:lvl1pPr>
          </a:lstStyle>
          <a:p>
            <a:fld id="{8311954A-2F08-4EF5-9C71-AE1953154D54}" type="slidenum">
              <a:rPr lang="nl-NL" altLang="nl-BE">
                <a:solidFill>
                  <a:srgbClr val="000000"/>
                </a:solidFill>
              </a:rPr>
              <a:pPr/>
              <a:t>‹nr.›</a:t>
            </a:fld>
            <a:endParaRPr lang="nl-NL" altLang="nl-BE">
              <a:solidFill>
                <a:srgbClr val="000000"/>
              </a:solidFill>
            </a:endParaRPr>
          </a:p>
        </p:txBody>
      </p:sp>
    </p:spTree>
    <p:extLst>
      <p:ext uri="{BB962C8B-B14F-4D97-AF65-F5344CB8AC3E}">
        <p14:creationId xmlns:p14="http://schemas.microsoft.com/office/powerpoint/2010/main" val="1256613124"/>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itle" preserve="1">
  <p:cSld name="Titeldia">
    <p:spTree>
      <p:nvGrpSpPr>
        <p:cNvPr id="1" name=""/>
        <p:cNvGrpSpPr/>
        <p:nvPr/>
      </p:nvGrpSpPr>
      <p:grpSpPr>
        <a:xfrm>
          <a:off x="0" y="0"/>
          <a:ext cx="0" cy="0"/>
          <a:chOff x="0" y="0"/>
          <a:chExt cx="0" cy="0"/>
        </a:xfrm>
      </p:grpSpPr>
      <p:sp>
        <p:nvSpPr>
          <p:cNvPr id="2" name="Titel 1"/>
          <p:cNvSpPr>
            <a:spLocks noGrp="1"/>
          </p:cNvSpPr>
          <p:nvPr>
            <p:ph type="ctrTitle"/>
          </p:nvPr>
        </p:nvSpPr>
        <p:spPr>
          <a:xfrm>
            <a:off x="685800" y="2130425"/>
            <a:ext cx="7772400" cy="1470025"/>
          </a:xfrm>
        </p:spPr>
        <p:txBody>
          <a:bodyPr/>
          <a:lstStyle/>
          <a:p>
            <a:r>
              <a:rPr lang="nl-NL"/>
              <a:t>Klik om de stijl te bewerken</a:t>
            </a:r>
            <a:endParaRPr lang="nl-BE"/>
          </a:p>
        </p:txBody>
      </p:sp>
      <p:sp>
        <p:nvSpPr>
          <p:cNvPr id="3" name="Ondertitel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nl-NL"/>
              <a:t>Klik om de ondertitelstijl van het model te bewerken</a:t>
            </a:r>
            <a:endParaRPr lang="nl-BE"/>
          </a:p>
        </p:txBody>
      </p:sp>
      <p:sp>
        <p:nvSpPr>
          <p:cNvPr id="4" name="Tijdelijke aanduiding voor datum 3"/>
          <p:cNvSpPr>
            <a:spLocks noGrp="1"/>
          </p:cNvSpPr>
          <p:nvPr>
            <p:ph type="dt" sz="half" idx="10"/>
          </p:nvPr>
        </p:nvSpPr>
        <p:spPr/>
        <p:txBody>
          <a:bodyPr/>
          <a:lstStyle>
            <a:lvl1pPr>
              <a:defRPr/>
            </a:lvl1pPr>
          </a:lstStyle>
          <a:p>
            <a:endParaRPr lang="nl-NL" altLang="nl-BE">
              <a:solidFill>
                <a:srgbClr val="000000"/>
              </a:solidFill>
            </a:endParaRPr>
          </a:p>
        </p:txBody>
      </p:sp>
      <p:sp>
        <p:nvSpPr>
          <p:cNvPr id="5" name="Tijdelijke aanduiding voor voettekst 4"/>
          <p:cNvSpPr>
            <a:spLocks noGrp="1"/>
          </p:cNvSpPr>
          <p:nvPr>
            <p:ph type="ftr" sz="quarter" idx="11"/>
          </p:nvPr>
        </p:nvSpPr>
        <p:spPr/>
        <p:txBody>
          <a:bodyPr/>
          <a:lstStyle>
            <a:lvl1pPr>
              <a:defRPr/>
            </a:lvl1pPr>
          </a:lstStyle>
          <a:p>
            <a:endParaRPr lang="nl-NL" altLang="nl-BE">
              <a:solidFill>
                <a:srgbClr val="000000"/>
              </a:solidFill>
            </a:endParaRPr>
          </a:p>
        </p:txBody>
      </p:sp>
      <p:sp>
        <p:nvSpPr>
          <p:cNvPr id="6" name="Tijdelijke aanduiding voor dianummer 5"/>
          <p:cNvSpPr>
            <a:spLocks noGrp="1"/>
          </p:cNvSpPr>
          <p:nvPr>
            <p:ph type="sldNum" sz="quarter" idx="12"/>
          </p:nvPr>
        </p:nvSpPr>
        <p:spPr/>
        <p:txBody>
          <a:bodyPr/>
          <a:lstStyle>
            <a:lvl1pPr>
              <a:defRPr/>
            </a:lvl1pPr>
          </a:lstStyle>
          <a:p>
            <a:fld id="{F0E1F4C7-C6AA-45D3-93F5-075C59DABC54}" type="slidenum">
              <a:rPr lang="nl-NL" altLang="nl-BE">
                <a:solidFill>
                  <a:srgbClr val="000000"/>
                </a:solidFill>
              </a:rPr>
              <a:pPr/>
              <a:t>‹nr.›</a:t>
            </a:fld>
            <a:endParaRPr lang="nl-NL" altLang="nl-BE">
              <a:solidFill>
                <a:srgbClr val="000000"/>
              </a:solidFill>
            </a:endParaRPr>
          </a:p>
        </p:txBody>
      </p:sp>
    </p:spTree>
    <p:extLst>
      <p:ext uri="{BB962C8B-B14F-4D97-AF65-F5344CB8AC3E}">
        <p14:creationId xmlns:p14="http://schemas.microsoft.com/office/powerpoint/2010/main" val="3127279799"/>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Klik om de stijl te bewerken</a:t>
            </a:r>
            <a:endParaRPr lang="nl-BE"/>
          </a:p>
        </p:txBody>
      </p:sp>
      <p:sp>
        <p:nvSpPr>
          <p:cNvPr id="3" name="Tijdelijke aanduiding voor inhoud 2"/>
          <p:cNvSpPr>
            <a:spLocks noGrp="1"/>
          </p:cNvSpPr>
          <p:nvPr>
            <p:ph idx="1"/>
          </p:nvPr>
        </p:nvSpPr>
        <p:spPr/>
        <p:txBody>
          <a:body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4" name="Tijdelijke aanduiding voor datum 3"/>
          <p:cNvSpPr>
            <a:spLocks noGrp="1"/>
          </p:cNvSpPr>
          <p:nvPr>
            <p:ph type="dt" sz="half" idx="10"/>
          </p:nvPr>
        </p:nvSpPr>
        <p:spPr/>
        <p:txBody>
          <a:bodyPr/>
          <a:lstStyle>
            <a:lvl1pPr>
              <a:defRPr/>
            </a:lvl1pPr>
          </a:lstStyle>
          <a:p>
            <a:endParaRPr lang="nl-NL" altLang="nl-BE">
              <a:solidFill>
                <a:srgbClr val="000000"/>
              </a:solidFill>
            </a:endParaRPr>
          </a:p>
        </p:txBody>
      </p:sp>
      <p:sp>
        <p:nvSpPr>
          <p:cNvPr id="5" name="Tijdelijke aanduiding voor voettekst 4"/>
          <p:cNvSpPr>
            <a:spLocks noGrp="1"/>
          </p:cNvSpPr>
          <p:nvPr>
            <p:ph type="ftr" sz="quarter" idx="11"/>
          </p:nvPr>
        </p:nvSpPr>
        <p:spPr/>
        <p:txBody>
          <a:bodyPr/>
          <a:lstStyle>
            <a:lvl1pPr>
              <a:defRPr/>
            </a:lvl1pPr>
          </a:lstStyle>
          <a:p>
            <a:endParaRPr lang="nl-NL" altLang="nl-BE">
              <a:solidFill>
                <a:srgbClr val="000000"/>
              </a:solidFill>
            </a:endParaRPr>
          </a:p>
        </p:txBody>
      </p:sp>
      <p:sp>
        <p:nvSpPr>
          <p:cNvPr id="6" name="Tijdelijke aanduiding voor dianummer 5"/>
          <p:cNvSpPr>
            <a:spLocks noGrp="1"/>
          </p:cNvSpPr>
          <p:nvPr>
            <p:ph type="sldNum" sz="quarter" idx="12"/>
          </p:nvPr>
        </p:nvSpPr>
        <p:spPr/>
        <p:txBody>
          <a:bodyPr/>
          <a:lstStyle>
            <a:lvl1pPr>
              <a:defRPr/>
            </a:lvl1pPr>
          </a:lstStyle>
          <a:p>
            <a:fld id="{A9FCCFEF-5BB4-4E01-ABAD-7ECEBDF04144}" type="slidenum">
              <a:rPr lang="nl-NL" altLang="nl-BE">
                <a:solidFill>
                  <a:srgbClr val="000000"/>
                </a:solidFill>
              </a:rPr>
              <a:pPr/>
              <a:t>‹nr.›</a:t>
            </a:fld>
            <a:endParaRPr lang="nl-NL" altLang="nl-BE">
              <a:solidFill>
                <a:srgbClr val="000000"/>
              </a:solidFill>
            </a:endParaRPr>
          </a:p>
        </p:txBody>
      </p:sp>
    </p:spTree>
    <p:extLst>
      <p:ext uri="{BB962C8B-B14F-4D97-AF65-F5344CB8AC3E}">
        <p14:creationId xmlns:p14="http://schemas.microsoft.com/office/powerpoint/2010/main" val="898552554"/>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secHead" preserve="1">
  <p:cSld name="Sectiekop">
    <p:spTree>
      <p:nvGrpSpPr>
        <p:cNvPr id="1" name=""/>
        <p:cNvGrpSpPr/>
        <p:nvPr/>
      </p:nvGrpSpPr>
      <p:grpSpPr>
        <a:xfrm>
          <a:off x="0" y="0"/>
          <a:ext cx="0" cy="0"/>
          <a:chOff x="0" y="0"/>
          <a:chExt cx="0" cy="0"/>
        </a:xfrm>
      </p:grpSpPr>
      <p:sp>
        <p:nvSpPr>
          <p:cNvPr id="2" name="Titel 1"/>
          <p:cNvSpPr>
            <a:spLocks noGrp="1"/>
          </p:cNvSpPr>
          <p:nvPr>
            <p:ph type="title"/>
          </p:nvPr>
        </p:nvSpPr>
        <p:spPr>
          <a:xfrm>
            <a:off x="722313" y="4406900"/>
            <a:ext cx="7772400" cy="1362075"/>
          </a:xfrm>
        </p:spPr>
        <p:txBody>
          <a:bodyPr anchor="t"/>
          <a:lstStyle>
            <a:lvl1pPr algn="l">
              <a:defRPr sz="4000" b="1" cap="all"/>
            </a:lvl1pPr>
          </a:lstStyle>
          <a:p>
            <a:r>
              <a:rPr lang="nl-NL"/>
              <a:t>Klik om de stijl te bewerken</a:t>
            </a:r>
            <a:endParaRPr lang="nl-BE"/>
          </a:p>
        </p:txBody>
      </p:sp>
      <p:sp>
        <p:nvSpPr>
          <p:cNvPr id="3" name="Tijdelijke aanduiding voor tekst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nl-NL"/>
              <a:t>Klik om de modelstijlen te bewerken</a:t>
            </a:r>
          </a:p>
        </p:txBody>
      </p:sp>
      <p:sp>
        <p:nvSpPr>
          <p:cNvPr id="4" name="Tijdelijke aanduiding voor datum 3"/>
          <p:cNvSpPr>
            <a:spLocks noGrp="1"/>
          </p:cNvSpPr>
          <p:nvPr>
            <p:ph type="dt" sz="half" idx="10"/>
          </p:nvPr>
        </p:nvSpPr>
        <p:spPr/>
        <p:txBody>
          <a:bodyPr/>
          <a:lstStyle>
            <a:lvl1pPr>
              <a:defRPr/>
            </a:lvl1pPr>
          </a:lstStyle>
          <a:p>
            <a:endParaRPr lang="nl-NL" altLang="nl-BE">
              <a:solidFill>
                <a:srgbClr val="000000"/>
              </a:solidFill>
            </a:endParaRPr>
          </a:p>
        </p:txBody>
      </p:sp>
      <p:sp>
        <p:nvSpPr>
          <p:cNvPr id="5" name="Tijdelijke aanduiding voor voettekst 4"/>
          <p:cNvSpPr>
            <a:spLocks noGrp="1"/>
          </p:cNvSpPr>
          <p:nvPr>
            <p:ph type="ftr" sz="quarter" idx="11"/>
          </p:nvPr>
        </p:nvSpPr>
        <p:spPr/>
        <p:txBody>
          <a:bodyPr/>
          <a:lstStyle>
            <a:lvl1pPr>
              <a:defRPr/>
            </a:lvl1pPr>
          </a:lstStyle>
          <a:p>
            <a:endParaRPr lang="nl-NL" altLang="nl-BE">
              <a:solidFill>
                <a:srgbClr val="000000"/>
              </a:solidFill>
            </a:endParaRPr>
          </a:p>
        </p:txBody>
      </p:sp>
      <p:sp>
        <p:nvSpPr>
          <p:cNvPr id="6" name="Tijdelijke aanduiding voor dianummer 5"/>
          <p:cNvSpPr>
            <a:spLocks noGrp="1"/>
          </p:cNvSpPr>
          <p:nvPr>
            <p:ph type="sldNum" sz="quarter" idx="12"/>
          </p:nvPr>
        </p:nvSpPr>
        <p:spPr/>
        <p:txBody>
          <a:bodyPr/>
          <a:lstStyle>
            <a:lvl1pPr>
              <a:defRPr/>
            </a:lvl1pPr>
          </a:lstStyle>
          <a:p>
            <a:fld id="{0FC23909-7F31-415D-AF69-F52F6EFBF6D2}" type="slidenum">
              <a:rPr lang="nl-NL" altLang="nl-BE">
                <a:solidFill>
                  <a:srgbClr val="000000"/>
                </a:solidFill>
              </a:rPr>
              <a:pPr/>
              <a:t>‹nr.›</a:t>
            </a:fld>
            <a:endParaRPr lang="nl-NL" altLang="nl-BE">
              <a:solidFill>
                <a:srgbClr val="000000"/>
              </a:solidFill>
            </a:endParaRPr>
          </a:p>
        </p:txBody>
      </p:sp>
    </p:spTree>
    <p:extLst>
      <p:ext uri="{BB962C8B-B14F-4D97-AF65-F5344CB8AC3E}">
        <p14:creationId xmlns:p14="http://schemas.microsoft.com/office/powerpoint/2010/main" val="3619185251"/>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Klik om de stijl te bewerken</a:t>
            </a:r>
            <a:endParaRPr lang="nl-BE"/>
          </a:p>
        </p:txBody>
      </p:sp>
      <p:sp>
        <p:nvSpPr>
          <p:cNvPr id="3" name="Tijdelijke aanduiding voor inhoud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4" name="Tijdelijke aanduiding voor inhoud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5" name="Tijdelijke aanduiding voor datum 4"/>
          <p:cNvSpPr>
            <a:spLocks noGrp="1"/>
          </p:cNvSpPr>
          <p:nvPr>
            <p:ph type="dt" sz="half" idx="10"/>
          </p:nvPr>
        </p:nvSpPr>
        <p:spPr/>
        <p:txBody>
          <a:bodyPr/>
          <a:lstStyle>
            <a:lvl1pPr>
              <a:defRPr/>
            </a:lvl1pPr>
          </a:lstStyle>
          <a:p>
            <a:endParaRPr lang="nl-NL" altLang="nl-BE">
              <a:solidFill>
                <a:srgbClr val="000000"/>
              </a:solidFill>
            </a:endParaRPr>
          </a:p>
        </p:txBody>
      </p:sp>
      <p:sp>
        <p:nvSpPr>
          <p:cNvPr id="6" name="Tijdelijke aanduiding voor voettekst 5"/>
          <p:cNvSpPr>
            <a:spLocks noGrp="1"/>
          </p:cNvSpPr>
          <p:nvPr>
            <p:ph type="ftr" sz="quarter" idx="11"/>
          </p:nvPr>
        </p:nvSpPr>
        <p:spPr/>
        <p:txBody>
          <a:bodyPr/>
          <a:lstStyle>
            <a:lvl1pPr>
              <a:defRPr/>
            </a:lvl1pPr>
          </a:lstStyle>
          <a:p>
            <a:endParaRPr lang="nl-NL" altLang="nl-BE">
              <a:solidFill>
                <a:srgbClr val="000000"/>
              </a:solidFill>
            </a:endParaRPr>
          </a:p>
        </p:txBody>
      </p:sp>
      <p:sp>
        <p:nvSpPr>
          <p:cNvPr id="7" name="Tijdelijke aanduiding voor dianummer 6"/>
          <p:cNvSpPr>
            <a:spLocks noGrp="1"/>
          </p:cNvSpPr>
          <p:nvPr>
            <p:ph type="sldNum" sz="quarter" idx="12"/>
          </p:nvPr>
        </p:nvSpPr>
        <p:spPr/>
        <p:txBody>
          <a:bodyPr/>
          <a:lstStyle>
            <a:lvl1pPr>
              <a:defRPr/>
            </a:lvl1pPr>
          </a:lstStyle>
          <a:p>
            <a:fld id="{3100B10E-F00C-4241-9CDD-2216DF0F7958}" type="slidenum">
              <a:rPr lang="nl-NL" altLang="nl-BE">
                <a:solidFill>
                  <a:srgbClr val="000000"/>
                </a:solidFill>
              </a:rPr>
              <a:pPr/>
              <a:t>‹nr.›</a:t>
            </a:fld>
            <a:endParaRPr lang="nl-NL" altLang="nl-BE">
              <a:solidFill>
                <a:srgbClr val="000000"/>
              </a:solidFill>
            </a:endParaRPr>
          </a:p>
        </p:txBody>
      </p:sp>
    </p:spTree>
    <p:extLst>
      <p:ext uri="{BB962C8B-B14F-4D97-AF65-F5344CB8AC3E}">
        <p14:creationId xmlns:p14="http://schemas.microsoft.com/office/powerpoint/2010/main" val="2989453270"/>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lvl1pPr>
          </a:lstStyle>
          <a:p>
            <a:r>
              <a:rPr lang="nl-NL"/>
              <a:t>Klik om de stijl te bewerken</a:t>
            </a:r>
            <a:endParaRPr lang="nl-BE"/>
          </a:p>
        </p:txBody>
      </p:sp>
      <p:sp>
        <p:nvSpPr>
          <p:cNvPr id="3" name="Tijdelijke aanduiding voor teks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 om de modelstijlen te bewerken</a:t>
            </a:r>
          </a:p>
        </p:txBody>
      </p:sp>
      <p:sp>
        <p:nvSpPr>
          <p:cNvPr id="4" name="Tijdelijke aanduiding voor inhoud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5" name="Tijdelijke aanduiding voor teks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 om de modelstijlen te bewerken</a:t>
            </a:r>
          </a:p>
        </p:txBody>
      </p:sp>
      <p:sp>
        <p:nvSpPr>
          <p:cNvPr id="6" name="Tijdelijke aanduiding voor inhoud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7" name="Tijdelijke aanduiding voor datum 6"/>
          <p:cNvSpPr>
            <a:spLocks noGrp="1"/>
          </p:cNvSpPr>
          <p:nvPr>
            <p:ph type="dt" sz="half" idx="10"/>
          </p:nvPr>
        </p:nvSpPr>
        <p:spPr/>
        <p:txBody>
          <a:bodyPr/>
          <a:lstStyle>
            <a:lvl1pPr>
              <a:defRPr/>
            </a:lvl1pPr>
          </a:lstStyle>
          <a:p>
            <a:endParaRPr lang="nl-NL" altLang="nl-BE">
              <a:solidFill>
                <a:srgbClr val="000000"/>
              </a:solidFill>
            </a:endParaRPr>
          </a:p>
        </p:txBody>
      </p:sp>
      <p:sp>
        <p:nvSpPr>
          <p:cNvPr id="8" name="Tijdelijke aanduiding voor voettekst 7"/>
          <p:cNvSpPr>
            <a:spLocks noGrp="1"/>
          </p:cNvSpPr>
          <p:nvPr>
            <p:ph type="ftr" sz="quarter" idx="11"/>
          </p:nvPr>
        </p:nvSpPr>
        <p:spPr/>
        <p:txBody>
          <a:bodyPr/>
          <a:lstStyle>
            <a:lvl1pPr>
              <a:defRPr/>
            </a:lvl1pPr>
          </a:lstStyle>
          <a:p>
            <a:endParaRPr lang="nl-NL" altLang="nl-BE">
              <a:solidFill>
                <a:srgbClr val="000000"/>
              </a:solidFill>
            </a:endParaRPr>
          </a:p>
        </p:txBody>
      </p:sp>
      <p:sp>
        <p:nvSpPr>
          <p:cNvPr id="9" name="Tijdelijke aanduiding voor dianummer 8"/>
          <p:cNvSpPr>
            <a:spLocks noGrp="1"/>
          </p:cNvSpPr>
          <p:nvPr>
            <p:ph type="sldNum" sz="quarter" idx="12"/>
          </p:nvPr>
        </p:nvSpPr>
        <p:spPr/>
        <p:txBody>
          <a:bodyPr/>
          <a:lstStyle>
            <a:lvl1pPr>
              <a:defRPr/>
            </a:lvl1pPr>
          </a:lstStyle>
          <a:p>
            <a:fld id="{2E442F58-1E73-4700-91E5-519A7932DD3C}" type="slidenum">
              <a:rPr lang="nl-NL" altLang="nl-BE">
                <a:solidFill>
                  <a:srgbClr val="000000"/>
                </a:solidFill>
              </a:rPr>
              <a:pPr/>
              <a:t>‹nr.›</a:t>
            </a:fld>
            <a:endParaRPr lang="nl-NL" altLang="nl-BE">
              <a:solidFill>
                <a:srgbClr val="000000"/>
              </a:solidFill>
            </a:endParaRPr>
          </a:p>
        </p:txBody>
      </p:sp>
    </p:spTree>
    <p:extLst>
      <p:ext uri="{BB962C8B-B14F-4D97-AF65-F5344CB8AC3E}">
        <p14:creationId xmlns:p14="http://schemas.microsoft.com/office/powerpoint/2010/main" val="441006176"/>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Klik om de stijl te bewerken</a:t>
            </a:r>
            <a:endParaRPr lang="nl-BE"/>
          </a:p>
        </p:txBody>
      </p:sp>
      <p:sp>
        <p:nvSpPr>
          <p:cNvPr id="3" name="Tijdelijke aanduiding voor datum 2"/>
          <p:cNvSpPr>
            <a:spLocks noGrp="1"/>
          </p:cNvSpPr>
          <p:nvPr>
            <p:ph type="dt" sz="half" idx="10"/>
          </p:nvPr>
        </p:nvSpPr>
        <p:spPr/>
        <p:txBody>
          <a:bodyPr/>
          <a:lstStyle>
            <a:lvl1pPr>
              <a:defRPr/>
            </a:lvl1pPr>
          </a:lstStyle>
          <a:p>
            <a:endParaRPr lang="nl-NL" altLang="nl-BE">
              <a:solidFill>
                <a:srgbClr val="000000"/>
              </a:solidFill>
            </a:endParaRPr>
          </a:p>
        </p:txBody>
      </p:sp>
      <p:sp>
        <p:nvSpPr>
          <p:cNvPr id="4" name="Tijdelijke aanduiding voor voettekst 3"/>
          <p:cNvSpPr>
            <a:spLocks noGrp="1"/>
          </p:cNvSpPr>
          <p:nvPr>
            <p:ph type="ftr" sz="quarter" idx="11"/>
          </p:nvPr>
        </p:nvSpPr>
        <p:spPr/>
        <p:txBody>
          <a:bodyPr/>
          <a:lstStyle>
            <a:lvl1pPr>
              <a:defRPr/>
            </a:lvl1pPr>
          </a:lstStyle>
          <a:p>
            <a:endParaRPr lang="nl-NL" altLang="nl-BE">
              <a:solidFill>
                <a:srgbClr val="000000"/>
              </a:solidFill>
            </a:endParaRPr>
          </a:p>
        </p:txBody>
      </p:sp>
      <p:sp>
        <p:nvSpPr>
          <p:cNvPr id="5" name="Tijdelijke aanduiding voor dianummer 4"/>
          <p:cNvSpPr>
            <a:spLocks noGrp="1"/>
          </p:cNvSpPr>
          <p:nvPr>
            <p:ph type="sldNum" sz="quarter" idx="12"/>
          </p:nvPr>
        </p:nvSpPr>
        <p:spPr/>
        <p:txBody>
          <a:bodyPr/>
          <a:lstStyle>
            <a:lvl1pPr>
              <a:defRPr/>
            </a:lvl1pPr>
          </a:lstStyle>
          <a:p>
            <a:fld id="{F7EBBD43-EC93-4A7F-AFDA-A4DD33BEB30D}" type="slidenum">
              <a:rPr lang="nl-NL" altLang="nl-BE">
                <a:solidFill>
                  <a:srgbClr val="000000"/>
                </a:solidFill>
              </a:rPr>
              <a:pPr/>
              <a:t>‹nr.›</a:t>
            </a:fld>
            <a:endParaRPr lang="nl-NL" altLang="nl-BE">
              <a:solidFill>
                <a:srgbClr val="000000"/>
              </a:solidFill>
            </a:endParaRPr>
          </a:p>
        </p:txBody>
      </p:sp>
    </p:spTree>
    <p:extLst>
      <p:ext uri="{BB962C8B-B14F-4D97-AF65-F5344CB8AC3E}">
        <p14:creationId xmlns:p14="http://schemas.microsoft.com/office/powerpoint/2010/main" val="2262478991"/>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blank" preserve="1">
  <p:cSld name="Leeg">
    <p:spTree>
      <p:nvGrpSpPr>
        <p:cNvPr id="1" name=""/>
        <p:cNvGrpSpPr/>
        <p:nvPr/>
      </p:nvGrpSpPr>
      <p:grpSpPr>
        <a:xfrm>
          <a:off x="0" y="0"/>
          <a:ext cx="0" cy="0"/>
          <a:chOff x="0" y="0"/>
          <a:chExt cx="0" cy="0"/>
        </a:xfrm>
      </p:grpSpPr>
      <p:sp>
        <p:nvSpPr>
          <p:cNvPr id="2" name="Tijdelijke aanduiding voor datum 1"/>
          <p:cNvSpPr>
            <a:spLocks noGrp="1"/>
          </p:cNvSpPr>
          <p:nvPr>
            <p:ph type="dt" sz="half" idx="10"/>
          </p:nvPr>
        </p:nvSpPr>
        <p:spPr/>
        <p:txBody>
          <a:bodyPr/>
          <a:lstStyle>
            <a:lvl1pPr>
              <a:defRPr/>
            </a:lvl1pPr>
          </a:lstStyle>
          <a:p>
            <a:endParaRPr lang="nl-NL" altLang="nl-BE">
              <a:solidFill>
                <a:srgbClr val="000000"/>
              </a:solidFill>
            </a:endParaRPr>
          </a:p>
        </p:txBody>
      </p:sp>
      <p:sp>
        <p:nvSpPr>
          <p:cNvPr id="3" name="Tijdelijke aanduiding voor voettekst 2"/>
          <p:cNvSpPr>
            <a:spLocks noGrp="1"/>
          </p:cNvSpPr>
          <p:nvPr>
            <p:ph type="ftr" sz="quarter" idx="11"/>
          </p:nvPr>
        </p:nvSpPr>
        <p:spPr/>
        <p:txBody>
          <a:bodyPr/>
          <a:lstStyle>
            <a:lvl1pPr>
              <a:defRPr/>
            </a:lvl1pPr>
          </a:lstStyle>
          <a:p>
            <a:endParaRPr lang="nl-NL" altLang="nl-BE">
              <a:solidFill>
                <a:srgbClr val="000000"/>
              </a:solidFill>
            </a:endParaRPr>
          </a:p>
        </p:txBody>
      </p:sp>
      <p:sp>
        <p:nvSpPr>
          <p:cNvPr id="4" name="Tijdelijke aanduiding voor dianummer 3"/>
          <p:cNvSpPr>
            <a:spLocks noGrp="1"/>
          </p:cNvSpPr>
          <p:nvPr>
            <p:ph type="sldNum" sz="quarter" idx="12"/>
          </p:nvPr>
        </p:nvSpPr>
        <p:spPr/>
        <p:txBody>
          <a:bodyPr/>
          <a:lstStyle>
            <a:lvl1pPr>
              <a:defRPr/>
            </a:lvl1pPr>
          </a:lstStyle>
          <a:p>
            <a:fld id="{E2F81661-0548-4205-96FD-013C550C0AA7}" type="slidenum">
              <a:rPr lang="nl-NL" altLang="nl-BE">
                <a:solidFill>
                  <a:srgbClr val="000000"/>
                </a:solidFill>
              </a:rPr>
              <a:pPr/>
              <a:t>‹nr.›</a:t>
            </a:fld>
            <a:endParaRPr lang="nl-NL" altLang="nl-BE">
              <a:solidFill>
                <a:srgbClr val="000000"/>
              </a:solidFill>
            </a:endParaRPr>
          </a:p>
        </p:txBody>
      </p:sp>
    </p:spTree>
    <p:extLst>
      <p:ext uri="{BB962C8B-B14F-4D97-AF65-F5344CB8AC3E}">
        <p14:creationId xmlns:p14="http://schemas.microsoft.com/office/powerpoint/2010/main" val="1243003311"/>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objTx" preserve="1">
  <p:cSld name="Inhoud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457200" y="273050"/>
            <a:ext cx="3008313" cy="1162050"/>
          </a:xfrm>
        </p:spPr>
        <p:txBody>
          <a:bodyPr anchor="b"/>
          <a:lstStyle>
            <a:lvl1pPr algn="l">
              <a:defRPr sz="2000" b="1"/>
            </a:lvl1pPr>
          </a:lstStyle>
          <a:p>
            <a:r>
              <a:rPr lang="nl-NL"/>
              <a:t>Klik om de stijl te bewerken</a:t>
            </a:r>
            <a:endParaRPr lang="nl-BE"/>
          </a:p>
        </p:txBody>
      </p:sp>
      <p:sp>
        <p:nvSpPr>
          <p:cNvPr id="3" name="Tijdelijke aanduiding voor inhoud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4" name="Tijdelijke aanduiding voor teks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a:t>Klik om de modelstijlen te bewerken</a:t>
            </a:r>
          </a:p>
        </p:txBody>
      </p:sp>
      <p:sp>
        <p:nvSpPr>
          <p:cNvPr id="5" name="Tijdelijke aanduiding voor datum 4"/>
          <p:cNvSpPr>
            <a:spLocks noGrp="1"/>
          </p:cNvSpPr>
          <p:nvPr>
            <p:ph type="dt" sz="half" idx="10"/>
          </p:nvPr>
        </p:nvSpPr>
        <p:spPr/>
        <p:txBody>
          <a:bodyPr/>
          <a:lstStyle>
            <a:lvl1pPr>
              <a:defRPr/>
            </a:lvl1pPr>
          </a:lstStyle>
          <a:p>
            <a:endParaRPr lang="nl-NL" altLang="nl-BE">
              <a:solidFill>
                <a:srgbClr val="000000"/>
              </a:solidFill>
            </a:endParaRPr>
          </a:p>
        </p:txBody>
      </p:sp>
      <p:sp>
        <p:nvSpPr>
          <p:cNvPr id="6" name="Tijdelijke aanduiding voor voettekst 5"/>
          <p:cNvSpPr>
            <a:spLocks noGrp="1"/>
          </p:cNvSpPr>
          <p:nvPr>
            <p:ph type="ftr" sz="quarter" idx="11"/>
          </p:nvPr>
        </p:nvSpPr>
        <p:spPr/>
        <p:txBody>
          <a:bodyPr/>
          <a:lstStyle>
            <a:lvl1pPr>
              <a:defRPr/>
            </a:lvl1pPr>
          </a:lstStyle>
          <a:p>
            <a:endParaRPr lang="nl-NL" altLang="nl-BE">
              <a:solidFill>
                <a:srgbClr val="000000"/>
              </a:solidFill>
            </a:endParaRPr>
          </a:p>
        </p:txBody>
      </p:sp>
      <p:sp>
        <p:nvSpPr>
          <p:cNvPr id="7" name="Tijdelijke aanduiding voor dianummer 6"/>
          <p:cNvSpPr>
            <a:spLocks noGrp="1"/>
          </p:cNvSpPr>
          <p:nvPr>
            <p:ph type="sldNum" sz="quarter" idx="12"/>
          </p:nvPr>
        </p:nvSpPr>
        <p:spPr/>
        <p:txBody>
          <a:bodyPr/>
          <a:lstStyle>
            <a:lvl1pPr>
              <a:defRPr/>
            </a:lvl1pPr>
          </a:lstStyle>
          <a:p>
            <a:fld id="{0E35008F-13BE-496F-9E32-03E4E76CFCB0}" type="slidenum">
              <a:rPr lang="nl-NL" altLang="nl-BE">
                <a:solidFill>
                  <a:srgbClr val="000000"/>
                </a:solidFill>
              </a:rPr>
              <a:pPr/>
              <a:t>‹nr.›</a:t>
            </a:fld>
            <a:endParaRPr lang="nl-NL" altLang="nl-BE">
              <a:solidFill>
                <a:srgbClr val="000000"/>
              </a:solidFill>
            </a:endParaRPr>
          </a:p>
        </p:txBody>
      </p:sp>
    </p:spTree>
    <p:extLst>
      <p:ext uri="{BB962C8B-B14F-4D97-AF65-F5344CB8AC3E}">
        <p14:creationId xmlns:p14="http://schemas.microsoft.com/office/powerpoint/2010/main" val="1211447234"/>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picTx" preserve="1">
  <p:cSld name="Afbeelding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1792288" y="4800600"/>
            <a:ext cx="5486400" cy="566738"/>
          </a:xfrm>
        </p:spPr>
        <p:txBody>
          <a:bodyPr anchor="b"/>
          <a:lstStyle>
            <a:lvl1pPr algn="l">
              <a:defRPr sz="2000" b="1"/>
            </a:lvl1pPr>
          </a:lstStyle>
          <a:p>
            <a:r>
              <a:rPr lang="nl-NL"/>
              <a:t>Klik om de stijl te bewerken</a:t>
            </a:r>
            <a:endParaRPr lang="nl-BE"/>
          </a:p>
        </p:txBody>
      </p:sp>
      <p:sp>
        <p:nvSpPr>
          <p:cNvPr id="3" name="Tijdelijke aanduiding voor afbeelding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nl-BE"/>
          </a:p>
        </p:txBody>
      </p:sp>
      <p:sp>
        <p:nvSpPr>
          <p:cNvPr id="4" name="Tijdelijke aanduiding voor teks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a:t>Klik om de modelstijlen te bewerken</a:t>
            </a:r>
          </a:p>
        </p:txBody>
      </p:sp>
      <p:sp>
        <p:nvSpPr>
          <p:cNvPr id="5" name="Tijdelijke aanduiding voor datum 4"/>
          <p:cNvSpPr>
            <a:spLocks noGrp="1"/>
          </p:cNvSpPr>
          <p:nvPr>
            <p:ph type="dt" sz="half" idx="10"/>
          </p:nvPr>
        </p:nvSpPr>
        <p:spPr/>
        <p:txBody>
          <a:bodyPr/>
          <a:lstStyle>
            <a:lvl1pPr>
              <a:defRPr/>
            </a:lvl1pPr>
          </a:lstStyle>
          <a:p>
            <a:endParaRPr lang="nl-NL" altLang="nl-BE">
              <a:solidFill>
                <a:srgbClr val="000000"/>
              </a:solidFill>
            </a:endParaRPr>
          </a:p>
        </p:txBody>
      </p:sp>
      <p:sp>
        <p:nvSpPr>
          <p:cNvPr id="6" name="Tijdelijke aanduiding voor voettekst 5"/>
          <p:cNvSpPr>
            <a:spLocks noGrp="1"/>
          </p:cNvSpPr>
          <p:nvPr>
            <p:ph type="ftr" sz="quarter" idx="11"/>
          </p:nvPr>
        </p:nvSpPr>
        <p:spPr/>
        <p:txBody>
          <a:bodyPr/>
          <a:lstStyle>
            <a:lvl1pPr>
              <a:defRPr/>
            </a:lvl1pPr>
          </a:lstStyle>
          <a:p>
            <a:endParaRPr lang="nl-NL" altLang="nl-BE">
              <a:solidFill>
                <a:srgbClr val="000000"/>
              </a:solidFill>
            </a:endParaRPr>
          </a:p>
        </p:txBody>
      </p:sp>
      <p:sp>
        <p:nvSpPr>
          <p:cNvPr id="7" name="Tijdelijke aanduiding voor dianummer 6"/>
          <p:cNvSpPr>
            <a:spLocks noGrp="1"/>
          </p:cNvSpPr>
          <p:nvPr>
            <p:ph type="sldNum" sz="quarter" idx="12"/>
          </p:nvPr>
        </p:nvSpPr>
        <p:spPr/>
        <p:txBody>
          <a:bodyPr/>
          <a:lstStyle>
            <a:lvl1pPr>
              <a:defRPr/>
            </a:lvl1pPr>
          </a:lstStyle>
          <a:p>
            <a:fld id="{C0D59581-D6F0-4709-AFBF-CE5631A2BD19}" type="slidenum">
              <a:rPr lang="nl-NL" altLang="nl-BE">
                <a:solidFill>
                  <a:srgbClr val="000000"/>
                </a:solidFill>
              </a:rPr>
              <a:pPr/>
              <a:t>‹nr.›</a:t>
            </a:fld>
            <a:endParaRPr lang="nl-NL" altLang="nl-BE">
              <a:solidFill>
                <a:srgbClr val="000000"/>
              </a:solidFill>
            </a:endParaRPr>
          </a:p>
        </p:txBody>
      </p:sp>
    </p:spTree>
    <p:extLst>
      <p:ext uri="{BB962C8B-B14F-4D97-AF65-F5344CB8AC3E}">
        <p14:creationId xmlns:p14="http://schemas.microsoft.com/office/powerpoint/2010/main" val="1658517616"/>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vertTx" preserve="1">
  <p:cSld name="Titel en verticale teks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Klik om de stijl te bewerken</a:t>
            </a:r>
            <a:endParaRPr lang="nl-BE"/>
          </a:p>
        </p:txBody>
      </p:sp>
      <p:sp>
        <p:nvSpPr>
          <p:cNvPr id="3" name="Tijdelijke aanduiding voor verticale tekst 2"/>
          <p:cNvSpPr>
            <a:spLocks noGrp="1"/>
          </p:cNvSpPr>
          <p:nvPr>
            <p:ph type="body" orient="vert" idx="1"/>
          </p:nvPr>
        </p:nvSpPr>
        <p:spPr/>
        <p:txBody>
          <a:bodyPr vert="eaVert"/>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4" name="Tijdelijke aanduiding voor datum 3"/>
          <p:cNvSpPr>
            <a:spLocks noGrp="1"/>
          </p:cNvSpPr>
          <p:nvPr>
            <p:ph type="dt" sz="half" idx="10"/>
          </p:nvPr>
        </p:nvSpPr>
        <p:spPr/>
        <p:txBody>
          <a:bodyPr/>
          <a:lstStyle>
            <a:lvl1pPr>
              <a:defRPr/>
            </a:lvl1pPr>
          </a:lstStyle>
          <a:p>
            <a:endParaRPr lang="nl-NL" altLang="nl-BE">
              <a:solidFill>
                <a:srgbClr val="000000"/>
              </a:solidFill>
            </a:endParaRPr>
          </a:p>
        </p:txBody>
      </p:sp>
      <p:sp>
        <p:nvSpPr>
          <p:cNvPr id="5" name="Tijdelijke aanduiding voor voettekst 4"/>
          <p:cNvSpPr>
            <a:spLocks noGrp="1"/>
          </p:cNvSpPr>
          <p:nvPr>
            <p:ph type="ftr" sz="quarter" idx="11"/>
          </p:nvPr>
        </p:nvSpPr>
        <p:spPr/>
        <p:txBody>
          <a:bodyPr/>
          <a:lstStyle>
            <a:lvl1pPr>
              <a:defRPr/>
            </a:lvl1pPr>
          </a:lstStyle>
          <a:p>
            <a:endParaRPr lang="nl-NL" altLang="nl-BE">
              <a:solidFill>
                <a:srgbClr val="000000"/>
              </a:solidFill>
            </a:endParaRPr>
          </a:p>
        </p:txBody>
      </p:sp>
      <p:sp>
        <p:nvSpPr>
          <p:cNvPr id="6" name="Tijdelijke aanduiding voor dianummer 5"/>
          <p:cNvSpPr>
            <a:spLocks noGrp="1"/>
          </p:cNvSpPr>
          <p:nvPr>
            <p:ph type="sldNum" sz="quarter" idx="12"/>
          </p:nvPr>
        </p:nvSpPr>
        <p:spPr/>
        <p:txBody>
          <a:bodyPr/>
          <a:lstStyle>
            <a:lvl1pPr>
              <a:defRPr/>
            </a:lvl1pPr>
          </a:lstStyle>
          <a:p>
            <a:fld id="{D28620D3-961E-4607-99A1-BADC5AEA00C2}" type="slidenum">
              <a:rPr lang="nl-NL" altLang="nl-BE">
                <a:solidFill>
                  <a:srgbClr val="000000"/>
                </a:solidFill>
              </a:rPr>
              <a:pPr/>
              <a:t>‹nr.›</a:t>
            </a:fld>
            <a:endParaRPr lang="nl-NL" altLang="nl-BE">
              <a:solidFill>
                <a:srgbClr val="000000"/>
              </a:solidFill>
            </a:endParaRPr>
          </a:p>
        </p:txBody>
      </p:sp>
    </p:spTree>
    <p:extLst>
      <p:ext uri="{BB962C8B-B14F-4D97-AF65-F5344CB8AC3E}">
        <p14:creationId xmlns:p14="http://schemas.microsoft.com/office/powerpoint/2010/main" val="4163455813"/>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vertTitleAndTx" preserve="1">
  <p:cSld name="Verticale titel en tekst">
    <p:spTree>
      <p:nvGrpSpPr>
        <p:cNvPr id="1" name=""/>
        <p:cNvGrpSpPr/>
        <p:nvPr/>
      </p:nvGrpSpPr>
      <p:grpSpPr>
        <a:xfrm>
          <a:off x="0" y="0"/>
          <a:ext cx="0" cy="0"/>
          <a:chOff x="0" y="0"/>
          <a:chExt cx="0" cy="0"/>
        </a:xfrm>
      </p:grpSpPr>
      <p:sp>
        <p:nvSpPr>
          <p:cNvPr id="2" name="Verticale titel 1"/>
          <p:cNvSpPr>
            <a:spLocks noGrp="1"/>
          </p:cNvSpPr>
          <p:nvPr>
            <p:ph type="title" orient="vert"/>
          </p:nvPr>
        </p:nvSpPr>
        <p:spPr>
          <a:xfrm>
            <a:off x="6629400" y="274638"/>
            <a:ext cx="2057400" cy="5851525"/>
          </a:xfrm>
        </p:spPr>
        <p:txBody>
          <a:bodyPr vert="eaVert"/>
          <a:lstStyle/>
          <a:p>
            <a:r>
              <a:rPr lang="nl-NL"/>
              <a:t>Klik om de stijl te bewerken</a:t>
            </a:r>
            <a:endParaRPr lang="nl-BE"/>
          </a:p>
        </p:txBody>
      </p:sp>
      <p:sp>
        <p:nvSpPr>
          <p:cNvPr id="3" name="Tijdelijke aanduiding voor verticale tekst 2"/>
          <p:cNvSpPr>
            <a:spLocks noGrp="1"/>
          </p:cNvSpPr>
          <p:nvPr>
            <p:ph type="body" orient="vert" idx="1"/>
          </p:nvPr>
        </p:nvSpPr>
        <p:spPr>
          <a:xfrm>
            <a:off x="457200" y="274638"/>
            <a:ext cx="6019800" cy="5851525"/>
          </a:xfrm>
        </p:spPr>
        <p:txBody>
          <a:bodyPr vert="eaVert"/>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4" name="Tijdelijke aanduiding voor datum 3"/>
          <p:cNvSpPr>
            <a:spLocks noGrp="1"/>
          </p:cNvSpPr>
          <p:nvPr>
            <p:ph type="dt" sz="half" idx="10"/>
          </p:nvPr>
        </p:nvSpPr>
        <p:spPr/>
        <p:txBody>
          <a:bodyPr/>
          <a:lstStyle>
            <a:lvl1pPr>
              <a:defRPr/>
            </a:lvl1pPr>
          </a:lstStyle>
          <a:p>
            <a:endParaRPr lang="nl-NL" altLang="nl-BE">
              <a:solidFill>
                <a:srgbClr val="000000"/>
              </a:solidFill>
            </a:endParaRPr>
          </a:p>
        </p:txBody>
      </p:sp>
      <p:sp>
        <p:nvSpPr>
          <p:cNvPr id="5" name="Tijdelijke aanduiding voor voettekst 4"/>
          <p:cNvSpPr>
            <a:spLocks noGrp="1"/>
          </p:cNvSpPr>
          <p:nvPr>
            <p:ph type="ftr" sz="quarter" idx="11"/>
          </p:nvPr>
        </p:nvSpPr>
        <p:spPr/>
        <p:txBody>
          <a:bodyPr/>
          <a:lstStyle>
            <a:lvl1pPr>
              <a:defRPr/>
            </a:lvl1pPr>
          </a:lstStyle>
          <a:p>
            <a:endParaRPr lang="nl-NL" altLang="nl-BE">
              <a:solidFill>
                <a:srgbClr val="000000"/>
              </a:solidFill>
            </a:endParaRPr>
          </a:p>
        </p:txBody>
      </p:sp>
      <p:sp>
        <p:nvSpPr>
          <p:cNvPr id="6" name="Tijdelijke aanduiding voor dianummer 5"/>
          <p:cNvSpPr>
            <a:spLocks noGrp="1"/>
          </p:cNvSpPr>
          <p:nvPr>
            <p:ph type="sldNum" sz="quarter" idx="12"/>
          </p:nvPr>
        </p:nvSpPr>
        <p:spPr/>
        <p:txBody>
          <a:bodyPr/>
          <a:lstStyle>
            <a:lvl1pPr>
              <a:defRPr/>
            </a:lvl1pPr>
          </a:lstStyle>
          <a:p>
            <a:fld id="{8311954A-2F08-4EF5-9C71-AE1953154D54}" type="slidenum">
              <a:rPr lang="nl-NL" altLang="nl-BE">
                <a:solidFill>
                  <a:srgbClr val="000000"/>
                </a:solidFill>
              </a:rPr>
              <a:pPr/>
              <a:t>‹nr.›</a:t>
            </a:fld>
            <a:endParaRPr lang="nl-NL" altLang="nl-BE">
              <a:solidFill>
                <a:srgbClr val="000000"/>
              </a:solidFill>
            </a:endParaRPr>
          </a:p>
        </p:txBody>
      </p:sp>
    </p:spTree>
    <p:extLst>
      <p:ext uri="{BB962C8B-B14F-4D97-AF65-F5344CB8AC3E}">
        <p14:creationId xmlns:p14="http://schemas.microsoft.com/office/powerpoint/2010/main" val="2107064245"/>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itle" preserve="1">
  <p:cSld name="Titeldia">
    <p:spTree>
      <p:nvGrpSpPr>
        <p:cNvPr id="1" name=""/>
        <p:cNvGrpSpPr/>
        <p:nvPr/>
      </p:nvGrpSpPr>
      <p:grpSpPr>
        <a:xfrm>
          <a:off x="0" y="0"/>
          <a:ext cx="0" cy="0"/>
          <a:chOff x="0" y="0"/>
          <a:chExt cx="0" cy="0"/>
        </a:xfrm>
      </p:grpSpPr>
      <p:sp>
        <p:nvSpPr>
          <p:cNvPr id="2" name="Titel 1"/>
          <p:cNvSpPr>
            <a:spLocks noGrp="1"/>
          </p:cNvSpPr>
          <p:nvPr>
            <p:ph type="ctrTitle"/>
          </p:nvPr>
        </p:nvSpPr>
        <p:spPr>
          <a:xfrm>
            <a:off x="685800" y="2130425"/>
            <a:ext cx="7772400" cy="1470025"/>
          </a:xfrm>
        </p:spPr>
        <p:txBody>
          <a:bodyPr/>
          <a:lstStyle/>
          <a:p>
            <a:r>
              <a:rPr lang="nl-NL"/>
              <a:t>Klik om de stijl te bewerken</a:t>
            </a:r>
            <a:endParaRPr lang="nl-BE"/>
          </a:p>
        </p:txBody>
      </p:sp>
      <p:sp>
        <p:nvSpPr>
          <p:cNvPr id="3" name="Ondertitel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nl-NL"/>
              <a:t>Klik om de ondertitelstijl van het model te bewerken</a:t>
            </a:r>
            <a:endParaRPr lang="nl-BE"/>
          </a:p>
        </p:txBody>
      </p:sp>
      <p:sp>
        <p:nvSpPr>
          <p:cNvPr id="4" name="Tijdelijke aanduiding voor datum 3"/>
          <p:cNvSpPr>
            <a:spLocks noGrp="1"/>
          </p:cNvSpPr>
          <p:nvPr>
            <p:ph type="dt" sz="half" idx="10"/>
          </p:nvPr>
        </p:nvSpPr>
        <p:spPr/>
        <p:txBody>
          <a:bodyPr/>
          <a:lstStyle>
            <a:lvl1pPr>
              <a:defRPr/>
            </a:lvl1pPr>
          </a:lstStyle>
          <a:p>
            <a:endParaRPr lang="nl-NL" altLang="nl-BE">
              <a:solidFill>
                <a:srgbClr val="000000"/>
              </a:solidFill>
            </a:endParaRPr>
          </a:p>
        </p:txBody>
      </p:sp>
      <p:sp>
        <p:nvSpPr>
          <p:cNvPr id="5" name="Tijdelijke aanduiding voor voettekst 4"/>
          <p:cNvSpPr>
            <a:spLocks noGrp="1"/>
          </p:cNvSpPr>
          <p:nvPr>
            <p:ph type="ftr" sz="quarter" idx="11"/>
          </p:nvPr>
        </p:nvSpPr>
        <p:spPr/>
        <p:txBody>
          <a:bodyPr/>
          <a:lstStyle>
            <a:lvl1pPr>
              <a:defRPr/>
            </a:lvl1pPr>
          </a:lstStyle>
          <a:p>
            <a:endParaRPr lang="nl-NL" altLang="nl-BE">
              <a:solidFill>
                <a:srgbClr val="000000"/>
              </a:solidFill>
            </a:endParaRPr>
          </a:p>
        </p:txBody>
      </p:sp>
      <p:sp>
        <p:nvSpPr>
          <p:cNvPr id="6" name="Tijdelijke aanduiding voor dianummer 5"/>
          <p:cNvSpPr>
            <a:spLocks noGrp="1"/>
          </p:cNvSpPr>
          <p:nvPr>
            <p:ph type="sldNum" sz="quarter" idx="12"/>
          </p:nvPr>
        </p:nvSpPr>
        <p:spPr/>
        <p:txBody>
          <a:bodyPr/>
          <a:lstStyle>
            <a:lvl1pPr>
              <a:defRPr/>
            </a:lvl1pPr>
          </a:lstStyle>
          <a:p>
            <a:fld id="{8B1C1C4E-BFF8-42F7-91A2-25BE8CC811D1}" type="slidenum">
              <a:rPr lang="nl-NL" altLang="nl-BE">
                <a:solidFill>
                  <a:srgbClr val="000000"/>
                </a:solidFill>
              </a:rPr>
              <a:pPr/>
              <a:t>‹nr.›</a:t>
            </a:fld>
            <a:endParaRPr lang="nl-NL" altLang="nl-BE">
              <a:solidFill>
                <a:srgbClr val="000000"/>
              </a:solidFill>
            </a:endParaRPr>
          </a:p>
        </p:txBody>
      </p:sp>
    </p:spTree>
    <p:extLst>
      <p:ext uri="{BB962C8B-B14F-4D97-AF65-F5344CB8AC3E}">
        <p14:creationId xmlns:p14="http://schemas.microsoft.com/office/powerpoint/2010/main" val="2594277200"/>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Klik om de stijl te bewerken</a:t>
            </a:r>
            <a:endParaRPr lang="nl-BE"/>
          </a:p>
        </p:txBody>
      </p:sp>
      <p:sp>
        <p:nvSpPr>
          <p:cNvPr id="3" name="Tijdelijke aanduiding voor inhoud 2"/>
          <p:cNvSpPr>
            <a:spLocks noGrp="1"/>
          </p:cNvSpPr>
          <p:nvPr>
            <p:ph idx="1"/>
          </p:nvPr>
        </p:nvSpPr>
        <p:spPr/>
        <p:txBody>
          <a:body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4" name="Tijdelijke aanduiding voor datum 3"/>
          <p:cNvSpPr>
            <a:spLocks noGrp="1"/>
          </p:cNvSpPr>
          <p:nvPr>
            <p:ph type="dt" sz="half" idx="10"/>
          </p:nvPr>
        </p:nvSpPr>
        <p:spPr/>
        <p:txBody>
          <a:bodyPr/>
          <a:lstStyle>
            <a:lvl1pPr>
              <a:defRPr/>
            </a:lvl1pPr>
          </a:lstStyle>
          <a:p>
            <a:endParaRPr lang="nl-NL" altLang="nl-BE">
              <a:solidFill>
                <a:srgbClr val="000000"/>
              </a:solidFill>
            </a:endParaRPr>
          </a:p>
        </p:txBody>
      </p:sp>
      <p:sp>
        <p:nvSpPr>
          <p:cNvPr id="5" name="Tijdelijke aanduiding voor voettekst 4"/>
          <p:cNvSpPr>
            <a:spLocks noGrp="1"/>
          </p:cNvSpPr>
          <p:nvPr>
            <p:ph type="ftr" sz="quarter" idx="11"/>
          </p:nvPr>
        </p:nvSpPr>
        <p:spPr/>
        <p:txBody>
          <a:bodyPr/>
          <a:lstStyle>
            <a:lvl1pPr>
              <a:defRPr/>
            </a:lvl1pPr>
          </a:lstStyle>
          <a:p>
            <a:endParaRPr lang="nl-NL" altLang="nl-BE">
              <a:solidFill>
                <a:srgbClr val="000000"/>
              </a:solidFill>
            </a:endParaRPr>
          </a:p>
        </p:txBody>
      </p:sp>
      <p:sp>
        <p:nvSpPr>
          <p:cNvPr id="6" name="Tijdelijke aanduiding voor dianummer 5"/>
          <p:cNvSpPr>
            <a:spLocks noGrp="1"/>
          </p:cNvSpPr>
          <p:nvPr>
            <p:ph type="sldNum" sz="quarter" idx="12"/>
          </p:nvPr>
        </p:nvSpPr>
        <p:spPr/>
        <p:txBody>
          <a:bodyPr/>
          <a:lstStyle>
            <a:lvl1pPr>
              <a:defRPr/>
            </a:lvl1pPr>
          </a:lstStyle>
          <a:p>
            <a:fld id="{B7B8D006-ABFF-4471-B9E9-0FE7AE06CC1C}" type="slidenum">
              <a:rPr lang="nl-NL" altLang="nl-BE">
                <a:solidFill>
                  <a:srgbClr val="000000"/>
                </a:solidFill>
              </a:rPr>
              <a:pPr/>
              <a:t>‹nr.›</a:t>
            </a:fld>
            <a:endParaRPr lang="nl-NL" altLang="nl-BE">
              <a:solidFill>
                <a:srgbClr val="000000"/>
              </a:solidFill>
            </a:endParaRPr>
          </a:p>
        </p:txBody>
      </p:sp>
    </p:spTree>
    <p:extLst>
      <p:ext uri="{BB962C8B-B14F-4D97-AF65-F5344CB8AC3E}">
        <p14:creationId xmlns:p14="http://schemas.microsoft.com/office/powerpoint/2010/main" val="341776911"/>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secHead" preserve="1">
  <p:cSld name="Sectiekop">
    <p:spTree>
      <p:nvGrpSpPr>
        <p:cNvPr id="1" name=""/>
        <p:cNvGrpSpPr/>
        <p:nvPr/>
      </p:nvGrpSpPr>
      <p:grpSpPr>
        <a:xfrm>
          <a:off x="0" y="0"/>
          <a:ext cx="0" cy="0"/>
          <a:chOff x="0" y="0"/>
          <a:chExt cx="0" cy="0"/>
        </a:xfrm>
      </p:grpSpPr>
      <p:sp>
        <p:nvSpPr>
          <p:cNvPr id="2" name="Titel 1"/>
          <p:cNvSpPr>
            <a:spLocks noGrp="1"/>
          </p:cNvSpPr>
          <p:nvPr>
            <p:ph type="title"/>
          </p:nvPr>
        </p:nvSpPr>
        <p:spPr>
          <a:xfrm>
            <a:off x="722313" y="4406900"/>
            <a:ext cx="7772400" cy="1362075"/>
          </a:xfrm>
        </p:spPr>
        <p:txBody>
          <a:bodyPr anchor="t"/>
          <a:lstStyle>
            <a:lvl1pPr algn="l">
              <a:defRPr sz="4000" b="1" cap="all"/>
            </a:lvl1pPr>
          </a:lstStyle>
          <a:p>
            <a:r>
              <a:rPr lang="nl-NL"/>
              <a:t>Klik om de stijl te bewerken</a:t>
            </a:r>
            <a:endParaRPr lang="nl-BE"/>
          </a:p>
        </p:txBody>
      </p:sp>
      <p:sp>
        <p:nvSpPr>
          <p:cNvPr id="3" name="Tijdelijke aanduiding voor tekst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nl-NL"/>
              <a:t>Klik om de modelstijlen te bewerken</a:t>
            </a:r>
          </a:p>
        </p:txBody>
      </p:sp>
      <p:sp>
        <p:nvSpPr>
          <p:cNvPr id="4" name="Tijdelijke aanduiding voor datum 3"/>
          <p:cNvSpPr>
            <a:spLocks noGrp="1"/>
          </p:cNvSpPr>
          <p:nvPr>
            <p:ph type="dt" sz="half" idx="10"/>
          </p:nvPr>
        </p:nvSpPr>
        <p:spPr/>
        <p:txBody>
          <a:bodyPr/>
          <a:lstStyle>
            <a:lvl1pPr>
              <a:defRPr/>
            </a:lvl1pPr>
          </a:lstStyle>
          <a:p>
            <a:endParaRPr lang="nl-NL" altLang="nl-BE">
              <a:solidFill>
                <a:srgbClr val="000000"/>
              </a:solidFill>
            </a:endParaRPr>
          </a:p>
        </p:txBody>
      </p:sp>
      <p:sp>
        <p:nvSpPr>
          <p:cNvPr id="5" name="Tijdelijke aanduiding voor voettekst 4"/>
          <p:cNvSpPr>
            <a:spLocks noGrp="1"/>
          </p:cNvSpPr>
          <p:nvPr>
            <p:ph type="ftr" sz="quarter" idx="11"/>
          </p:nvPr>
        </p:nvSpPr>
        <p:spPr/>
        <p:txBody>
          <a:bodyPr/>
          <a:lstStyle>
            <a:lvl1pPr>
              <a:defRPr/>
            </a:lvl1pPr>
          </a:lstStyle>
          <a:p>
            <a:endParaRPr lang="nl-NL" altLang="nl-BE">
              <a:solidFill>
                <a:srgbClr val="000000"/>
              </a:solidFill>
            </a:endParaRPr>
          </a:p>
        </p:txBody>
      </p:sp>
      <p:sp>
        <p:nvSpPr>
          <p:cNvPr id="6" name="Tijdelijke aanduiding voor dianummer 5"/>
          <p:cNvSpPr>
            <a:spLocks noGrp="1"/>
          </p:cNvSpPr>
          <p:nvPr>
            <p:ph type="sldNum" sz="quarter" idx="12"/>
          </p:nvPr>
        </p:nvSpPr>
        <p:spPr/>
        <p:txBody>
          <a:bodyPr/>
          <a:lstStyle>
            <a:lvl1pPr>
              <a:defRPr/>
            </a:lvl1pPr>
          </a:lstStyle>
          <a:p>
            <a:fld id="{D2982290-E43E-4930-82A0-6EF2055BCE7C}" type="slidenum">
              <a:rPr lang="nl-NL" altLang="nl-BE">
                <a:solidFill>
                  <a:srgbClr val="000000"/>
                </a:solidFill>
              </a:rPr>
              <a:pPr/>
              <a:t>‹nr.›</a:t>
            </a:fld>
            <a:endParaRPr lang="nl-NL" altLang="nl-BE">
              <a:solidFill>
                <a:srgbClr val="000000"/>
              </a:solidFill>
            </a:endParaRPr>
          </a:p>
        </p:txBody>
      </p:sp>
    </p:spTree>
    <p:extLst>
      <p:ext uri="{BB962C8B-B14F-4D97-AF65-F5344CB8AC3E}">
        <p14:creationId xmlns:p14="http://schemas.microsoft.com/office/powerpoint/2010/main" val="909594401"/>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Klik om de stijl te bewerken</a:t>
            </a:r>
            <a:endParaRPr lang="nl-BE"/>
          </a:p>
        </p:txBody>
      </p:sp>
      <p:sp>
        <p:nvSpPr>
          <p:cNvPr id="3" name="Tijdelijke aanduiding voor inhoud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4" name="Tijdelijke aanduiding voor inhoud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5" name="Tijdelijke aanduiding voor datum 4"/>
          <p:cNvSpPr>
            <a:spLocks noGrp="1"/>
          </p:cNvSpPr>
          <p:nvPr>
            <p:ph type="dt" sz="half" idx="10"/>
          </p:nvPr>
        </p:nvSpPr>
        <p:spPr/>
        <p:txBody>
          <a:bodyPr/>
          <a:lstStyle>
            <a:lvl1pPr>
              <a:defRPr/>
            </a:lvl1pPr>
          </a:lstStyle>
          <a:p>
            <a:endParaRPr lang="nl-NL" altLang="nl-BE">
              <a:solidFill>
                <a:srgbClr val="000000"/>
              </a:solidFill>
            </a:endParaRPr>
          </a:p>
        </p:txBody>
      </p:sp>
      <p:sp>
        <p:nvSpPr>
          <p:cNvPr id="6" name="Tijdelijke aanduiding voor voettekst 5"/>
          <p:cNvSpPr>
            <a:spLocks noGrp="1"/>
          </p:cNvSpPr>
          <p:nvPr>
            <p:ph type="ftr" sz="quarter" idx="11"/>
          </p:nvPr>
        </p:nvSpPr>
        <p:spPr/>
        <p:txBody>
          <a:bodyPr/>
          <a:lstStyle>
            <a:lvl1pPr>
              <a:defRPr/>
            </a:lvl1pPr>
          </a:lstStyle>
          <a:p>
            <a:endParaRPr lang="nl-NL" altLang="nl-BE">
              <a:solidFill>
                <a:srgbClr val="000000"/>
              </a:solidFill>
            </a:endParaRPr>
          </a:p>
        </p:txBody>
      </p:sp>
      <p:sp>
        <p:nvSpPr>
          <p:cNvPr id="7" name="Tijdelijke aanduiding voor dianummer 6"/>
          <p:cNvSpPr>
            <a:spLocks noGrp="1"/>
          </p:cNvSpPr>
          <p:nvPr>
            <p:ph type="sldNum" sz="quarter" idx="12"/>
          </p:nvPr>
        </p:nvSpPr>
        <p:spPr/>
        <p:txBody>
          <a:bodyPr/>
          <a:lstStyle>
            <a:lvl1pPr>
              <a:defRPr/>
            </a:lvl1pPr>
          </a:lstStyle>
          <a:p>
            <a:fld id="{CF79E095-8673-44A7-9D7C-C0B9392E9A87}" type="slidenum">
              <a:rPr lang="nl-NL" altLang="nl-BE">
                <a:solidFill>
                  <a:srgbClr val="000000"/>
                </a:solidFill>
              </a:rPr>
              <a:pPr/>
              <a:t>‹nr.›</a:t>
            </a:fld>
            <a:endParaRPr lang="nl-NL" altLang="nl-BE">
              <a:solidFill>
                <a:srgbClr val="000000"/>
              </a:solidFill>
            </a:endParaRPr>
          </a:p>
        </p:txBody>
      </p:sp>
    </p:spTree>
    <p:extLst>
      <p:ext uri="{BB962C8B-B14F-4D97-AF65-F5344CB8AC3E}">
        <p14:creationId xmlns:p14="http://schemas.microsoft.com/office/powerpoint/2010/main" val="2027932970"/>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lvl1pPr>
          </a:lstStyle>
          <a:p>
            <a:r>
              <a:rPr lang="nl-NL"/>
              <a:t>Klik om de stijl te bewerken</a:t>
            </a:r>
            <a:endParaRPr lang="nl-BE"/>
          </a:p>
        </p:txBody>
      </p:sp>
      <p:sp>
        <p:nvSpPr>
          <p:cNvPr id="3" name="Tijdelijke aanduiding voor teks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 om de modelstijlen te bewerken</a:t>
            </a:r>
          </a:p>
        </p:txBody>
      </p:sp>
      <p:sp>
        <p:nvSpPr>
          <p:cNvPr id="4" name="Tijdelijke aanduiding voor inhoud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5" name="Tijdelijke aanduiding voor teks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 om de modelstijlen te bewerken</a:t>
            </a:r>
          </a:p>
        </p:txBody>
      </p:sp>
      <p:sp>
        <p:nvSpPr>
          <p:cNvPr id="6" name="Tijdelijke aanduiding voor inhoud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7" name="Tijdelijke aanduiding voor datum 6"/>
          <p:cNvSpPr>
            <a:spLocks noGrp="1"/>
          </p:cNvSpPr>
          <p:nvPr>
            <p:ph type="dt" sz="half" idx="10"/>
          </p:nvPr>
        </p:nvSpPr>
        <p:spPr/>
        <p:txBody>
          <a:bodyPr/>
          <a:lstStyle>
            <a:lvl1pPr>
              <a:defRPr/>
            </a:lvl1pPr>
          </a:lstStyle>
          <a:p>
            <a:endParaRPr lang="nl-NL" altLang="nl-BE">
              <a:solidFill>
                <a:srgbClr val="000000"/>
              </a:solidFill>
            </a:endParaRPr>
          </a:p>
        </p:txBody>
      </p:sp>
      <p:sp>
        <p:nvSpPr>
          <p:cNvPr id="8" name="Tijdelijke aanduiding voor voettekst 7"/>
          <p:cNvSpPr>
            <a:spLocks noGrp="1"/>
          </p:cNvSpPr>
          <p:nvPr>
            <p:ph type="ftr" sz="quarter" idx="11"/>
          </p:nvPr>
        </p:nvSpPr>
        <p:spPr/>
        <p:txBody>
          <a:bodyPr/>
          <a:lstStyle>
            <a:lvl1pPr>
              <a:defRPr/>
            </a:lvl1pPr>
          </a:lstStyle>
          <a:p>
            <a:endParaRPr lang="nl-NL" altLang="nl-BE">
              <a:solidFill>
                <a:srgbClr val="000000"/>
              </a:solidFill>
            </a:endParaRPr>
          </a:p>
        </p:txBody>
      </p:sp>
      <p:sp>
        <p:nvSpPr>
          <p:cNvPr id="9" name="Tijdelijke aanduiding voor dianummer 8"/>
          <p:cNvSpPr>
            <a:spLocks noGrp="1"/>
          </p:cNvSpPr>
          <p:nvPr>
            <p:ph type="sldNum" sz="quarter" idx="12"/>
          </p:nvPr>
        </p:nvSpPr>
        <p:spPr/>
        <p:txBody>
          <a:bodyPr/>
          <a:lstStyle>
            <a:lvl1pPr>
              <a:defRPr/>
            </a:lvl1pPr>
          </a:lstStyle>
          <a:p>
            <a:fld id="{2783901F-1118-4275-8C01-8F19CB8DEEA8}" type="slidenum">
              <a:rPr lang="nl-NL" altLang="nl-BE">
                <a:solidFill>
                  <a:srgbClr val="000000"/>
                </a:solidFill>
              </a:rPr>
              <a:pPr/>
              <a:t>‹nr.›</a:t>
            </a:fld>
            <a:endParaRPr lang="nl-NL" altLang="nl-BE">
              <a:solidFill>
                <a:srgbClr val="000000"/>
              </a:solidFill>
            </a:endParaRPr>
          </a:p>
        </p:txBody>
      </p:sp>
    </p:spTree>
    <p:extLst>
      <p:ext uri="{BB962C8B-B14F-4D97-AF65-F5344CB8AC3E}">
        <p14:creationId xmlns:p14="http://schemas.microsoft.com/office/powerpoint/2010/main" val="1140258535"/>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Klik om de stijl te bewerken</a:t>
            </a:r>
            <a:endParaRPr lang="nl-BE"/>
          </a:p>
        </p:txBody>
      </p:sp>
      <p:sp>
        <p:nvSpPr>
          <p:cNvPr id="3" name="Tijdelijke aanduiding voor datum 2"/>
          <p:cNvSpPr>
            <a:spLocks noGrp="1"/>
          </p:cNvSpPr>
          <p:nvPr>
            <p:ph type="dt" sz="half" idx="10"/>
          </p:nvPr>
        </p:nvSpPr>
        <p:spPr/>
        <p:txBody>
          <a:bodyPr/>
          <a:lstStyle>
            <a:lvl1pPr>
              <a:defRPr/>
            </a:lvl1pPr>
          </a:lstStyle>
          <a:p>
            <a:endParaRPr lang="nl-NL" altLang="nl-BE">
              <a:solidFill>
                <a:srgbClr val="000000"/>
              </a:solidFill>
            </a:endParaRPr>
          </a:p>
        </p:txBody>
      </p:sp>
      <p:sp>
        <p:nvSpPr>
          <p:cNvPr id="4" name="Tijdelijke aanduiding voor voettekst 3"/>
          <p:cNvSpPr>
            <a:spLocks noGrp="1"/>
          </p:cNvSpPr>
          <p:nvPr>
            <p:ph type="ftr" sz="quarter" idx="11"/>
          </p:nvPr>
        </p:nvSpPr>
        <p:spPr/>
        <p:txBody>
          <a:bodyPr/>
          <a:lstStyle>
            <a:lvl1pPr>
              <a:defRPr/>
            </a:lvl1pPr>
          </a:lstStyle>
          <a:p>
            <a:endParaRPr lang="nl-NL" altLang="nl-BE">
              <a:solidFill>
                <a:srgbClr val="000000"/>
              </a:solidFill>
            </a:endParaRPr>
          </a:p>
        </p:txBody>
      </p:sp>
      <p:sp>
        <p:nvSpPr>
          <p:cNvPr id="5" name="Tijdelijke aanduiding voor dianummer 4"/>
          <p:cNvSpPr>
            <a:spLocks noGrp="1"/>
          </p:cNvSpPr>
          <p:nvPr>
            <p:ph type="sldNum" sz="quarter" idx="12"/>
          </p:nvPr>
        </p:nvSpPr>
        <p:spPr/>
        <p:txBody>
          <a:bodyPr/>
          <a:lstStyle>
            <a:lvl1pPr>
              <a:defRPr/>
            </a:lvl1pPr>
          </a:lstStyle>
          <a:p>
            <a:fld id="{91F4348E-DDE7-4FC5-A35D-B870CA37B6F9}" type="slidenum">
              <a:rPr lang="nl-NL" altLang="nl-BE">
                <a:solidFill>
                  <a:srgbClr val="000000"/>
                </a:solidFill>
              </a:rPr>
              <a:pPr/>
              <a:t>‹nr.›</a:t>
            </a:fld>
            <a:endParaRPr lang="nl-NL" altLang="nl-BE">
              <a:solidFill>
                <a:srgbClr val="000000"/>
              </a:solidFill>
            </a:endParaRPr>
          </a:p>
        </p:txBody>
      </p:sp>
    </p:spTree>
    <p:extLst>
      <p:ext uri="{BB962C8B-B14F-4D97-AF65-F5344CB8AC3E}">
        <p14:creationId xmlns:p14="http://schemas.microsoft.com/office/powerpoint/2010/main" val="3017596494"/>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blank" preserve="1">
  <p:cSld name="Leeg">
    <p:spTree>
      <p:nvGrpSpPr>
        <p:cNvPr id="1" name=""/>
        <p:cNvGrpSpPr/>
        <p:nvPr/>
      </p:nvGrpSpPr>
      <p:grpSpPr>
        <a:xfrm>
          <a:off x="0" y="0"/>
          <a:ext cx="0" cy="0"/>
          <a:chOff x="0" y="0"/>
          <a:chExt cx="0" cy="0"/>
        </a:xfrm>
      </p:grpSpPr>
      <p:sp>
        <p:nvSpPr>
          <p:cNvPr id="2" name="Tijdelijke aanduiding voor datum 1"/>
          <p:cNvSpPr>
            <a:spLocks noGrp="1"/>
          </p:cNvSpPr>
          <p:nvPr>
            <p:ph type="dt" sz="half" idx="10"/>
          </p:nvPr>
        </p:nvSpPr>
        <p:spPr/>
        <p:txBody>
          <a:bodyPr/>
          <a:lstStyle>
            <a:lvl1pPr>
              <a:defRPr/>
            </a:lvl1pPr>
          </a:lstStyle>
          <a:p>
            <a:endParaRPr lang="nl-NL" altLang="nl-BE">
              <a:solidFill>
                <a:srgbClr val="000000"/>
              </a:solidFill>
            </a:endParaRPr>
          </a:p>
        </p:txBody>
      </p:sp>
      <p:sp>
        <p:nvSpPr>
          <p:cNvPr id="3" name="Tijdelijke aanduiding voor voettekst 2"/>
          <p:cNvSpPr>
            <a:spLocks noGrp="1"/>
          </p:cNvSpPr>
          <p:nvPr>
            <p:ph type="ftr" sz="quarter" idx="11"/>
          </p:nvPr>
        </p:nvSpPr>
        <p:spPr/>
        <p:txBody>
          <a:bodyPr/>
          <a:lstStyle>
            <a:lvl1pPr>
              <a:defRPr/>
            </a:lvl1pPr>
          </a:lstStyle>
          <a:p>
            <a:endParaRPr lang="nl-NL" altLang="nl-BE">
              <a:solidFill>
                <a:srgbClr val="000000"/>
              </a:solidFill>
            </a:endParaRPr>
          </a:p>
        </p:txBody>
      </p:sp>
      <p:sp>
        <p:nvSpPr>
          <p:cNvPr id="4" name="Tijdelijke aanduiding voor dianummer 3"/>
          <p:cNvSpPr>
            <a:spLocks noGrp="1"/>
          </p:cNvSpPr>
          <p:nvPr>
            <p:ph type="sldNum" sz="quarter" idx="12"/>
          </p:nvPr>
        </p:nvSpPr>
        <p:spPr/>
        <p:txBody>
          <a:bodyPr/>
          <a:lstStyle>
            <a:lvl1pPr>
              <a:defRPr/>
            </a:lvl1pPr>
          </a:lstStyle>
          <a:p>
            <a:fld id="{5AD9B2BE-023B-4833-A48D-0B933673D213}" type="slidenum">
              <a:rPr lang="nl-NL" altLang="nl-BE">
                <a:solidFill>
                  <a:srgbClr val="000000"/>
                </a:solidFill>
              </a:rPr>
              <a:pPr/>
              <a:t>‹nr.›</a:t>
            </a:fld>
            <a:endParaRPr lang="nl-NL" altLang="nl-BE">
              <a:solidFill>
                <a:srgbClr val="000000"/>
              </a:solidFill>
            </a:endParaRPr>
          </a:p>
        </p:txBody>
      </p:sp>
    </p:spTree>
    <p:extLst>
      <p:ext uri="{BB962C8B-B14F-4D97-AF65-F5344CB8AC3E}">
        <p14:creationId xmlns:p14="http://schemas.microsoft.com/office/powerpoint/2010/main" val="2460453598"/>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objTx" preserve="1">
  <p:cSld name="Inhoud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457200" y="273050"/>
            <a:ext cx="3008313" cy="1162050"/>
          </a:xfrm>
        </p:spPr>
        <p:txBody>
          <a:bodyPr anchor="b"/>
          <a:lstStyle>
            <a:lvl1pPr algn="l">
              <a:defRPr sz="2000" b="1"/>
            </a:lvl1pPr>
          </a:lstStyle>
          <a:p>
            <a:r>
              <a:rPr lang="nl-NL"/>
              <a:t>Klik om de stijl te bewerken</a:t>
            </a:r>
            <a:endParaRPr lang="nl-BE"/>
          </a:p>
        </p:txBody>
      </p:sp>
      <p:sp>
        <p:nvSpPr>
          <p:cNvPr id="3" name="Tijdelijke aanduiding voor inhoud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4" name="Tijdelijke aanduiding voor teks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a:t>Klik om de modelstijlen te bewerken</a:t>
            </a:r>
          </a:p>
        </p:txBody>
      </p:sp>
      <p:sp>
        <p:nvSpPr>
          <p:cNvPr id="5" name="Tijdelijke aanduiding voor datum 4"/>
          <p:cNvSpPr>
            <a:spLocks noGrp="1"/>
          </p:cNvSpPr>
          <p:nvPr>
            <p:ph type="dt" sz="half" idx="10"/>
          </p:nvPr>
        </p:nvSpPr>
        <p:spPr/>
        <p:txBody>
          <a:bodyPr/>
          <a:lstStyle>
            <a:lvl1pPr>
              <a:defRPr/>
            </a:lvl1pPr>
          </a:lstStyle>
          <a:p>
            <a:endParaRPr lang="nl-NL" altLang="nl-BE">
              <a:solidFill>
                <a:srgbClr val="000000"/>
              </a:solidFill>
            </a:endParaRPr>
          </a:p>
        </p:txBody>
      </p:sp>
      <p:sp>
        <p:nvSpPr>
          <p:cNvPr id="6" name="Tijdelijke aanduiding voor voettekst 5"/>
          <p:cNvSpPr>
            <a:spLocks noGrp="1"/>
          </p:cNvSpPr>
          <p:nvPr>
            <p:ph type="ftr" sz="quarter" idx="11"/>
          </p:nvPr>
        </p:nvSpPr>
        <p:spPr/>
        <p:txBody>
          <a:bodyPr/>
          <a:lstStyle>
            <a:lvl1pPr>
              <a:defRPr/>
            </a:lvl1pPr>
          </a:lstStyle>
          <a:p>
            <a:endParaRPr lang="nl-NL" altLang="nl-BE">
              <a:solidFill>
                <a:srgbClr val="000000"/>
              </a:solidFill>
            </a:endParaRPr>
          </a:p>
        </p:txBody>
      </p:sp>
      <p:sp>
        <p:nvSpPr>
          <p:cNvPr id="7" name="Tijdelijke aanduiding voor dianummer 6"/>
          <p:cNvSpPr>
            <a:spLocks noGrp="1"/>
          </p:cNvSpPr>
          <p:nvPr>
            <p:ph type="sldNum" sz="quarter" idx="12"/>
          </p:nvPr>
        </p:nvSpPr>
        <p:spPr/>
        <p:txBody>
          <a:bodyPr/>
          <a:lstStyle>
            <a:lvl1pPr>
              <a:defRPr/>
            </a:lvl1pPr>
          </a:lstStyle>
          <a:p>
            <a:fld id="{0EA71A2F-4424-484B-881E-E6ADF5908F2E}" type="slidenum">
              <a:rPr lang="nl-NL" altLang="nl-BE">
                <a:solidFill>
                  <a:srgbClr val="000000"/>
                </a:solidFill>
              </a:rPr>
              <a:pPr/>
              <a:t>‹nr.›</a:t>
            </a:fld>
            <a:endParaRPr lang="nl-NL" altLang="nl-BE">
              <a:solidFill>
                <a:srgbClr val="000000"/>
              </a:solidFill>
            </a:endParaRPr>
          </a:p>
        </p:txBody>
      </p:sp>
    </p:spTree>
    <p:extLst>
      <p:ext uri="{BB962C8B-B14F-4D97-AF65-F5344CB8AC3E}">
        <p14:creationId xmlns:p14="http://schemas.microsoft.com/office/powerpoint/2010/main" val="3803797212"/>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picTx" preserve="1">
  <p:cSld name="Afbeelding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1792288" y="4800600"/>
            <a:ext cx="5486400" cy="566738"/>
          </a:xfrm>
        </p:spPr>
        <p:txBody>
          <a:bodyPr anchor="b"/>
          <a:lstStyle>
            <a:lvl1pPr algn="l">
              <a:defRPr sz="2000" b="1"/>
            </a:lvl1pPr>
          </a:lstStyle>
          <a:p>
            <a:r>
              <a:rPr lang="nl-NL"/>
              <a:t>Klik om de stijl te bewerken</a:t>
            </a:r>
            <a:endParaRPr lang="nl-BE"/>
          </a:p>
        </p:txBody>
      </p:sp>
      <p:sp>
        <p:nvSpPr>
          <p:cNvPr id="3" name="Tijdelijke aanduiding voor afbeelding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nl-BE"/>
          </a:p>
        </p:txBody>
      </p:sp>
      <p:sp>
        <p:nvSpPr>
          <p:cNvPr id="4" name="Tijdelijke aanduiding voor teks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a:t>Klik om de modelstijlen te bewerken</a:t>
            </a:r>
          </a:p>
        </p:txBody>
      </p:sp>
      <p:sp>
        <p:nvSpPr>
          <p:cNvPr id="5" name="Tijdelijke aanduiding voor datum 4"/>
          <p:cNvSpPr>
            <a:spLocks noGrp="1"/>
          </p:cNvSpPr>
          <p:nvPr>
            <p:ph type="dt" sz="half" idx="10"/>
          </p:nvPr>
        </p:nvSpPr>
        <p:spPr/>
        <p:txBody>
          <a:bodyPr/>
          <a:lstStyle>
            <a:lvl1pPr>
              <a:defRPr/>
            </a:lvl1pPr>
          </a:lstStyle>
          <a:p>
            <a:endParaRPr lang="nl-NL" altLang="nl-BE">
              <a:solidFill>
                <a:srgbClr val="000000"/>
              </a:solidFill>
            </a:endParaRPr>
          </a:p>
        </p:txBody>
      </p:sp>
      <p:sp>
        <p:nvSpPr>
          <p:cNvPr id="6" name="Tijdelijke aanduiding voor voettekst 5"/>
          <p:cNvSpPr>
            <a:spLocks noGrp="1"/>
          </p:cNvSpPr>
          <p:nvPr>
            <p:ph type="ftr" sz="quarter" idx="11"/>
          </p:nvPr>
        </p:nvSpPr>
        <p:spPr/>
        <p:txBody>
          <a:bodyPr/>
          <a:lstStyle>
            <a:lvl1pPr>
              <a:defRPr/>
            </a:lvl1pPr>
          </a:lstStyle>
          <a:p>
            <a:endParaRPr lang="nl-NL" altLang="nl-BE">
              <a:solidFill>
                <a:srgbClr val="000000"/>
              </a:solidFill>
            </a:endParaRPr>
          </a:p>
        </p:txBody>
      </p:sp>
      <p:sp>
        <p:nvSpPr>
          <p:cNvPr id="7" name="Tijdelijke aanduiding voor dianummer 6"/>
          <p:cNvSpPr>
            <a:spLocks noGrp="1"/>
          </p:cNvSpPr>
          <p:nvPr>
            <p:ph type="sldNum" sz="quarter" idx="12"/>
          </p:nvPr>
        </p:nvSpPr>
        <p:spPr/>
        <p:txBody>
          <a:bodyPr/>
          <a:lstStyle>
            <a:lvl1pPr>
              <a:defRPr/>
            </a:lvl1pPr>
          </a:lstStyle>
          <a:p>
            <a:fld id="{415067E8-0E8A-4ED9-BC96-633E2FC06805}" type="slidenum">
              <a:rPr lang="nl-NL" altLang="nl-BE">
                <a:solidFill>
                  <a:srgbClr val="000000"/>
                </a:solidFill>
              </a:rPr>
              <a:pPr/>
              <a:t>‹nr.›</a:t>
            </a:fld>
            <a:endParaRPr lang="nl-NL" altLang="nl-BE">
              <a:solidFill>
                <a:srgbClr val="000000"/>
              </a:solidFill>
            </a:endParaRPr>
          </a:p>
        </p:txBody>
      </p:sp>
    </p:spTree>
    <p:extLst>
      <p:ext uri="{BB962C8B-B14F-4D97-AF65-F5344CB8AC3E}">
        <p14:creationId xmlns:p14="http://schemas.microsoft.com/office/powerpoint/2010/main" val="3543689919"/>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vertTx" preserve="1">
  <p:cSld name="Titel en verticale teks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Klik om de stijl te bewerken</a:t>
            </a:r>
            <a:endParaRPr lang="nl-BE"/>
          </a:p>
        </p:txBody>
      </p:sp>
      <p:sp>
        <p:nvSpPr>
          <p:cNvPr id="3" name="Tijdelijke aanduiding voor verticale tekst 2"/>
          <p:cNvSpPr>
            <a:spLocks noGrp="1"/>
          </p:cNvSpPr>
          <p:nvPr>
            <p:ph type="body" orient="vert" idx="1"/>
          </p:nvPr>
        </p:nvSpPr>
        <p:spPr/>
        <p:txBody>
          <a:bodyPr vert="eaVert"/>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4" name="Tijdelijke aanduiding voor datum 3"/>
          <p:cNvSpPr>
            <a:spLocks noGrp="1"/>
          </p:cNvSpPr>
          <p:nvPr>
            <p:ph type="dt" sz="half" idx="10"/>
          </p:nvPr>
        </p:nvSpPr>
        <p:spPr/>
        <p:txBody>
          <a:bodyPr/>
          <a:lstStyle>
            <a:lvl1pPr>
              <a:defRPr/>
            </a:lvl1pPr>
          </a:lstStyle>
          <a:p>
            <a:endParaRPr lang="nl-NL" altLang="nl-BE">
              <a:solidFill>
                <a:srgbClr val="000000"/>
              </a:solidFill>
            </a:endParaRPr>
          </a:p>
        </p:txBody>
      </p:sp>
      <p:sp>
        <p:nvSpPr>
          <p:cNvPr id="5" name="Tijdelijke aanduiding voor voettekst 4"/>
          <p:cNvSpPr>
            <a:spLocks noGrp="1"/>
          </p:cNvSpPr>
          <p:nvPr>
            <p:ph type="ftr" sz="quarter" idx="11"/>
          </p:nvPr>
        </p:nvSpPr>
        <p:spPr/>
        <p:txBody>
          <a:bodyPr/>
          <a:lstStyle>
            <a:lvl1pPr>
              <a:defRPr/>
            </a:lvl1pPr>
          </a:lstStyle>
          <a:p>
            <a:endParaRPr lang="nl-NL" altLang="nl-BE">
              <a:solidFill>
                <a:srgbClr val="000000"/>
              </a:solidFill>
            </a:endParaRPr>
          </a:p>
        </p:txBody>
      </p:sp>
      <p:sp>
        <p:nvSpPr>
          <p:cNvPr id="6" name="Tijdelijke aanduiding voor dianummer 5"/>
          <p:cNvSpPr>
            <a:spLocks noGrp="1"/>
          </p:cNvSpPr>
          <p:nvPr>
            <p:ph type="sldNum" sz="quarter" idx="12"/>
          </p:nvPr>
        </p:nvSpPr>
        <p:spPr/>
        <p:txBody>
          <a:bodyPr/>
          <a:lstStyle>
            <a:lvl1pPr>
              <a:defRPr/>
            </a:lvl1pPr>
          </a:lstStyle>
          <a:p>
            <a:fld id="{3B842511-C21F-487E-B0E1-56BE9D8CB0C6}" type="slidenum">
              <a:rPr lang="nl-NL" altLang="nl-BE">
                <a:solidFill>
                  <a:srgbClr val="000000"/>
                </a:solidFill>
              </a:rPr>
              <a:pPr/>
              <a:t>‹nr.›</a:t>
            </a:fld>
            <a:endParaRPr lang="nl-NL" altLang="nl-BE">
              <a:solidFill>
                <a:srgbClr val="000000"/>
              </a:solidFill>
            </a:endParaRPr>
          </a:p>
        </p:txBody>
      </p:sp>
    </p:spTree>
    <p:extLst>
      <p:ext uri="{BB962C8B-B14F-4D97-AF65-F5344CB8AC3E}">
        <p14:creationId xmlns:p14="http://schemas.microsoft.com/office/powerpoint/2010/main" val="3684613457"/>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vertTitleAndTx" preserve="1">
  <p:cSld name="Verticale titel en tekst">
    <p:spTree>
      <p:nvGrpSpPr>
        <p:cNvPr id="1" name=""/>
        <p:cNvGrpSpPr/>
        <p:nvPr/>
      </p:nvGrpSpPr>
      <p:grpSpPr>
        <a:xfrm>
          <a:off x="0" y="0"/>
          <a:ext cx="0" cy="0"/>
          <a:chOff x="0" y="0"/>
          <a:chExt cx="0" cy="0"/>
        </a:xfrm>
      </p:grpSpPr>
      <p:sp>
        <p:nvSpPr>
          <p:cNvPr id="2" name="Verticale titel 1"/>
          <p:cNvSpPr>
            <a:spLocks noGrp="1"/>
          </p:cNvSpPr>
          <p:nvPr>
            <p:ph type="title" orient="vert"/>
          </p:nvPr>
        </p:nvSpPr>
        <p:spPr>
          <a:xfrm>
            <a:off x="6629400" y="274638"/>
            <a:ext cx="2057400" cy="5851525"/>
          </a:xfrm>
        </p:spPr>
        <p:txBody>
          <a:bodyPr vert="eaVert"/>
          <a:lstStyle/>
          <a:p>
            <a:r>
              <a:rPr lang="nl-NL"/>
              <a:t>Klik om de stijl te bewerken</a:t>
            </a:r>
            <a:endParaRPr lang="nl-BE"/>
          </a:p>
        </p:txBody>
      </p:sp>
      <p:sp>
        <p:nvSpPr>
          <p:cNvPr id="3" name="Tijdelijke aanduiding voor verticale tekst 2"/>
          <p:cNvSpPr>
            <a:spLocks noGrp="1"/>
          </p:cNvSpPr>
          <p:nvPr>
            <p:ph type="body" orient="vert" idx="1"/>
          </p:nvPr>
        </p:nvSpPr>
        <p:spPr>
          <a:xfrm>
            <a:off x="457200" y="274638"/>
            <a:ext cx="6019800" cy="5851525"/>
          </a:xfrm>
        </p:spPr>
        <p:txBody>
          <a:bodyPr vert="eaVert"/>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4" name="Tijdelijke aanduiding voor datum 3"/>
          <p:cNvSpPr>
            <a:spLocks noGrp="1"/>
          </p:cNvSpPr>
          <p:nvPr>
            <p:ph type="dt" sz="half" idx="10"/>
          </p:nvPr>
        </p:nvSpPr>
        <p:spPr/>
        <p:txBody>
          <a:bodyPr/>
          <a:lstStyle>
            <a:lvl1pPr>
              <a:defRPr/>
            </a:lvl1pPr>
          </a:lstStyle>
          <a:p>
            <a:endParaRPr lang="nl-NL" altLang="nl-BE">
              <a:solidFill>
                <a:srgbClr val="000000"/>
              </a:solidFill>
            </a:endParaRPr>
          </a:p>
        </p:txBody>
      </p:sp>
      <p:sp>
        <p:nvSpPr>
          <p:cNvPr id="5" name="Tijdelijke aanduiding voor voettekst 4"/>
          <p:cNvSpPr>
            <a:spLocks noGrp="1"/>
          </p:cNvSpPr>
          <p:nvPr>
            <p:ph type="ftr" sz="quarter" idx="11"/>
          </p:nvPr>
        </p:nvSpPr>
        <p:spPr/>
        <p:txBody>
          <a:bodyPr/>
          <a:lstStyle>
            <a:lvl1pPr>
              <a:defRPr/>
            </a:lvl1pPr>
          </a:lstStyle>
          <a:p>
            <a:endParaRPr lang="nl-NL" altLang="nl-BE">
              <a:solidFill>
                <a:srgbClr val="000000"/>
              </a:solidFill>
            </a:endParaRPr>
          </a:p>
        </p:txBody>
      </p:sp>
      <p:sp>
        <p:nvSpPr>
          <p:cNvPr id="6" name="Tijdelijke aanduiding voor dianummer 5"/>
          <p:cNvSpPr>
            <a:spLocks noGrp="1"/>
          </p:cNvSpPr>
          <p:nvPr>
            <p:ph type="sldNum" sz="quarter" idx="12"/>
          </p:nvPr>
        </p:nvSpPr>
        <p:spPr/>
        <p:txBody>
          <a:bodyPr/>
          <a:lstStyle>
            <a:lvl1pPr>
              <a:defRPr/>
            </a:lvl1pPr>
          </a:lstStyle>
          <a:p>
            <a:fld id="{F224B5A6-B79E-4F1B-8512-45975EFE9343}" type="slidenum">
              <a:rPr lang="nl-NL" altLang="nl-BE">
                <a:solidFill>
                  <a:srgbClr val="000000"/>
                </a:solidFill>
              </a:rPr>
              <a:pPr/>
              <a:t>‹nr.›</a:t>
            </a:fld>
            <a:endParaRPr lang="nl-NL" altLang="nl-BE">
              <a:solidFill>
                <a:srgbClr val="000000"/>
              </a:solidFill>
            </a:endParaRPr>
          </a:p>
        </p:txBody>
      </p:sp>
    </p:spTree>
    <p:extLst>
      <p:ext uri="{BB962C8B-B14F-4D97-AF65-F5344CB8AC3E}">
        <p14:creationId xmlns:p14="http://schemas.microsoft.com/office/powerpoint/2010/main" val="26468554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7.xml"/><Relationship Id="rId3" Type="http://schemas.openxmlformats.org/officeDocument/2006/relationships/slideLayout" Target="../slideLayouts/slideLayout12.xml"/><Relationship Id="rId7" Type="http://schemas.openxmlformats.org/officeDocument/2006/relationships/slideLayout" Target="../slideLayouts/slideLayout16.xml"/><Relationship Id="rId2" Type="http://schemas.openxmlformats.org/officeDocument/2006/relationships/slideLayout" Target="../slideLayouts/slideLayout11.xml"/><Relationship Id="rId1" Type="http://schemas.openxmlformats.org/officeDocument/2006/relationships/slideLayout" Target="../slideLayouts/slideLayout10.xml"/><Relationship Id="rId6" Type="http://schemas.openxmlformats.org/officeDocument/2006/relationships/slideLayout" Target="../slideLayouts/slideLayout15.xml"/><Relationship Id="rId5" Type="http://schemas.openxmlformats.org/officeDocument/2006/relationships/slideLayout" Target="../slideLayouts/slideLayout14.xml"/><Relationship Id="rId10" Type="http://schemas.openxmlformats.org/officeDocument/2006/relationships/theme" Target="../theme/theme2.xml"/><Relationship Id="rId4" Type="http://schemas.openxmlformats.org/officeDocument/2006/relationships/slideLayout" Target="../slideLayouts/slideLayout13.xml"/><Relationship Id="rId9" Type="http://schemas.openxmlformats.org/officeDocument/2006/relationships/slideLayout" Target="../slideLayouts/slideLayout18.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6.xml"/><Relationship Id="rId3" Type="http://schemas.openxmlformats.org/officeDocument/2006/relationships/slideLayout" Target="../slideLayouts/slideLayout21.xml"/><Relationship Id="rId7" Type="http://schemas.openxmlformats.org/officeDocument/2006/relationships/slideLayout" Target="../slideLayouts/slideLayout25.xml"/><Relationship Id="rId2" Type="http://schemas.openxmlformats.org/officeDocument/2006/relationships/slideLayout" Target="../slideLayouts/slideLayout20.xml"/><Relationship Id="rId1" Type="http://schemas.openxmlformats.org/officeDocument/2006/relationships/slideLayout" Target="../slideLayouts/slideLayout19.xml"/><Relationship Id="rId6" Type="http://schemas.openxmlformats.org/officeDocument/2006/relationships/slideLayout" Target="../slideLayouts/slideLayout24.xml"/><Relationship Id="rId5" Type="http://schemas.openxmlformats.org/officeDocument/2006/relationships/slideLayout" Target="../slideLayouts/slideLayout23.xml"/><Relationship Id="rId10" Type="http://schemas.openxmlformats.org/officeDocument/2006/relationships/theme" Target="../theme/theme3.xml"/><Relationship Id="rId4" Type="http://schemas.openxmlformats.org/officeDocument/2006/relationships/slideLayout" Target="../slideLayouts/slideLayout22.xml"/><Relationship Id="rId9" Type="http://schemas.openxmlformats.org/officeDocument/2006/relationships/slideLayout" Target="../slideLayouts/slideLayout27.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35.xml"/><Relationship Id="rId3" Type="http://schemas.openxmlformats.org/officeDocument/2006/relationships/slideLayout" Target="../slideLayouts/slideLayout30.xml"/><Relationship Id="rId7" Type="http://schemas.openxmlformats.org/officeDocument/2006/relationships/slideLayout" Target="../slideLayouts/slideLayout34.xml"/><Relationship Id="rId2" Type="http://schemas.openxmlformats.org/officeDocument/2006/relationships/slideLayout" Target="../slideLayouts/slideLayout29.xml"/><Relationship Id="rId1" Type="http://schemas.openxmlformats.org/officeDocument/2006/relationships/slideLayout" Target="../slideLayouts/slideLayout28.xml"/><Relationship Id="rId6" Type="http://schemas.openxmlformats.org/officeDocument/2006/relationships/slideLayout" Target="../slideLayouts/slideLayout33.xml"/><Relationship Id="rId5" Type="http://schemas.openxmlformats.org/officeDocument/2006/relationships/slideLayout" Target="../slideLayouts/slideLayout32.xml"/><Relationship Id="rId10" Type="http://schemas.openxmlformats.org/officeDocument/2006/relationships/theme" Target="../theme/theme4.xml"/><Relationship Id="rId4" Type="http://schemas.openxmlformats.org/officeDocument/2006/relationships/slideLayout" Target="../slideLayouts/slideLayout31.xml"/><Relationship Id="rId9" Type="http://schemas.openxmlformats.org/officeDocument/2006/relationships/slideLayout" Target="../slideLayouts/slideLayout36.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44.xml"/><Relationship Id="rId3" Type="http://schemas.openxmlformats.org/officeDocument/2006/relationships/slideLayout" Target="../slideLayouts/slideLayout39.xml"/><Relationship Id="rId7" Type="http://schemas.openxmlformats.org/officeDocument/2006/relationships/slideLayout" Target="../slideLayouts/slideLayout43.xml"/><Relationship Id="rId12" Type="http://schemas.openxmlformats.org/officeDocument/2006/relationships/theme" Target="../theme/theme5.xml"/><Relationship Id="rId2" Type="http://schemas.openxmlformats.org/officeDocument/2006/relationships/slideLayout" Target="../slideLayouts/slideLayout38.xml"/><Relationship Id="rId1" Type="http://schemas.openxmlformats.org/officeDocument/2006/relationships/slideLayout" Target="../slideLayouts/slideLayout37.xml"/><Relationship Id="rId6" Type="http://schemas.openxmlformats.org/officeDocument/2006/relationships/slideLayout" Target="../slideLayouts/slideLayout42.xml"/><Relationship Id="rId11" Type="http://schemas.openxmlformats.org/officeDocument/2006/relationships/slideLayout" Target="../slideLayouts/slideLayout47.xml"/><Relationship Id="rId5" Type="http://schemas.openxmlformats.org/officeDocument/2006/relationships/slideLayout" Target="../slideLayouts/slideLayout41.xml"/><Relationship Id="rId10" Type="http://schemas.openxmlformats.org/officeDocument/2006/relationships/slideLayout" Target="../slideLayouts/slideLayout46.xml"/><Relationship Id="rId4" Type="http://schemas.openxmlformats.org/officeDocument/2006/relationships/slideLayout" Target="../slideLayouts/slideLayout40.xml"/><Relationship Id="rId9" Type="http://schemas.openxmlformats.org/officeDocument/2006/relationships/slideLayout" Target="../slideLayouts/slideLayout45.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55.xml"/><Relationship Id="rId3" Type="http://schemas.openxmlformats.org/officeDocument/2006/relationships/slideLayout" Target="../slideLayouts/slideLayout50.xml"/><Relationship Id="rId7" Type="http://schemas.openxmlformats.org/officeDocument/2006/relationships/slideLayout" Target="../slideLayouts/slideLayout54.xml"/><Relationship Id="rId12" Type="http://schemas.openxmlformats.org/officeDocument/2006/relationships/theme" Target="../theme/theme6.xml"/><Relationship Id="rId2" Type="http://schemas.openxmlformats.org/officeDocument/2006/relationships/slideLayout" Target="../slideLayouts/slideLayout49.xml"/><Relationship Id="rId1" Type="http://schemas.openxmlformats.org/officeDocument/2006/relationships/slideLayout" Target="../slideLayouts/slideLayout48.xml"/><Relationship Id="rId6" Type="http://schemas.openxmlformats.org/officeDocument/2006/relationships/slideLayout" Target="../slideLayouts/slideLayout53.xml"/><Relationship Id="rId11" Type="http://schemas.openxmlformats.org/officeDocument/2006/relationships/slideLayout" Target="../slideLayouts/slideLayout58.xml"/><Relationship Id="rId5" Type="http://schemas.openxmlformats.org/officeDocument/2006/relationships/slideLayout" Target="../slideLayouts/slideLayout52.xml"/><Relationship Id="rId10" Type="http://schemas.openxmlformats.org/officeDocument/2006/relationships/slideLayout" Target="../slideLayouts/slideLayout57.xml"/><Relationship Id="rId4" Type="http://schemas.openxmlformats.org/officeDocument/2006/relationships/slideLayout" Target="../slideLayouts/slideLayout51.xml"/><Relationship Id="rId9" Type="http://schemas.openxmlformats.org/officeDocument/2006/relationships/slideLayout" Target="../slideLayouts/slideLayout56.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66.xml"/><Relationship Id="rId3" Type="http://schemas.openxmlformats.org/officeDocument/2006/relationships/slideLayout" Target="../slideLayouts/slideLayout61.xml"/><Relationship Id="rId7" Type="http://schemas.openxmlformats.org/officeDocument/2006/relationships/slideLayout" Target="../slideLayouts/slideLayout65.xml"/><Relationship Id="rId12" Type="http://schemas.openxmlformats.org/officeDocument/2006/relationships/theme" Target="../theme/theme7.xml"/><Relationship Id="rId2" Type="http://schemas.openxmlformats.org/officeDocument/2006/relationships/slideLayout" Target="../slideLayouts/slideLayout60.xml"/><Relationship Id="rId1" Type="http://schemas.openxmlformats.org/officeDocument/2006/relationships/slideLayout" Target="../slideLayouts/slideLayout59.xml"/><Relationship Id="rId6" Type="http://schemas.openxmlformats.org/officeDocument/2006/relationships/slideLayout" Target="../slideLayouts/slideLayout64.xml"/><Relationship Id="rId11" Type="http://schemas.openxmlformats.org/officeDocument/2006/relationships/slideLayout" Target="../slideLayouts/slideLayout69.xml"/><Relationship Id="rId5" Type="http://schemas.openxmlformats.org/officeDocument/2006/relationships/slideLayout" Target="../slideLayouts/slideLayout63.xml"/><Relationship Id="rId10" Type="http://schemas.openxmlformats.org/officeDocument/2006/relationships/slideLayout" Target="../slideLayouts/slideLayout68.xml"/><Relationship Id="rId4" Type="http://schemas.openxmlformats.org/officeDocument/2006/relationships/slideLayout" Target="../slideLayouts/slideLayout62.xml"/><Relationship Id="rId9" Type="http://schemas.openxmlformats.org/officeDocument/2006/relationships/slideLayout" Target="../slideLayouts/slideLayout6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2" name="Tijdelijke aanduiding voor titel 1"/>
          <p:cNvSpPr>
            <a:spLocks noGrp="1"/>
          </p:cNvSpPr>
          <p:nvPr>
            <p:ph type="title"/>
          </p:nvPr>
        </p:nvSpPr>
        <p:spPr>
          <a:xfrm>
            <a:off x="431470" y="0"/>
            <a:ext cx="8281059" cy="1237615"/>
          </a:xfrm>
          <a:prstGeom prst="rect">
            <a:avLst/>
          </a:prstGeom>
        </p:spPr>
        <p:txBody>
          <a:bodyPr vert="horz" lIns="0" tIns="45720" rIns="0" bIns="45720" rtlCol="0" anchor="ctr">
            <a:normAutofit/>
          </a:bodyPr>
          <a:lstStyle/>
          <a:p>
            <a:r>
              <a:rPr lang="nl-NL" dirty="0"/>
              <a:t>Klik om de stijl te bewerken</a:t>
            </a:r>
          </a:p>
        </p:txBody>
      </p:sp>
      <p:sp>
        <p:nvSpPr>
          <p:cNvPr id="3" name="Tijdelijke aanduiding voor tekst 2"/>
          <p:cNvSpPr>
            <a:spLocks noGrp="1"/>
          </p:cNvSpPr>
          <p:nvPr>
            <p:ph type="body" idx="1"/>
          </p:nvPr>
        </p:nvSpPr>
        <p:spPr>
          <a:xfrm>
            <a:off x="431471" y="1448748"/>
            <a:ext cx="8281058" cy="4680598"/>
          </a:xfrm>
          <a:prstGeom prst="rect">
            <a:avLst/>
          </a:prstGeom>
        </p:spPr>
        <p:txBody>
          <a:bodyPr vert="horz" lIns="0" tIns="45720" rIns="0" bIns="45720" rtlCol="0">
            <a:normAutofit/>
          </a:bodyPr>
          <a:lstStyle/>
          <a:p>
            <a:pPr lvl="0"/>
            <a:r>
              <a:rPr lang="nl-NL" dirty="0"/>
              <a:t>Klik om de modelstijlen te bewerken</a:t>
            </a:r>
          </a:p>
          <a:p>
            <a:pPr lvl="1"/>
            <a:r>
              <a:rPr lang="nl-NL" dirty="0"/>
              <a:t>Tweede niveau</a:t>
            </a:r>
          </a:p>
          <a:p>
            <a:pPr lvl="2"/>
            <a:r>
              <a:rPr lang="nl-NL" dirty="0"/>
              <a:t>Derde niveau</a:t>
            </a:r>
          </a:p>
          <a:p>
            <a:pPr lvl="3"/>
            <a:r>
              <a:rPr lang="nl-NL" dirty="0"/>
              <a:t>Vierde niveau</a:t>
            </a:r>
          </a:p>
          <a:p>
            <a:pPr lvl="4"/>
            <a:r>
              <a:rPr lang="nl-NL" dirty="0"/>
              <a:t>Vijfde niveau</a:t>
            </a:r>
          </a:p>
        </p:txBody>
      </p:sp>
      <p:sp>
        <p:nvSpPr>
          <p:cNvPr id="7" name="Tijdelijke aanduiding voor datum 6"/>
          <p:cNvSpPr>
            <a:spLocks noGrp="1"/>
          </p:cNvSpPr>
          <p:nvPr>
            <p:ph type="dt" sz="half" idx="2"/>
          </p:nvPr>
        </p:nvSpPr>
        <p:spPr>
          <a:xfrm>
            <a:off x="7632391" y="6408000"/>
            <a:ext cx="1080138" cy="180023"/>
          </a:xfrm>
          <a:prstGeom prst="rect">
            <a:avLst/>
          </a:prstGeom>
        </p:spPr>
        <p:txBody>
          <a:bodyPr vert="horz" lIns="0" tIns="0" rIns="0" bIns="0" rtlCol="0" anchor="ctr"/>
          <a:lstStyle>
            <a:lvl1pPr algn="r">
              <a:defRPr sz="1200">
                <a:solidFill>
                  <a:schemeClr val="accent6"/>
                </a:solidFill>
              </a:defRPr>
            </a:lvl1pPr>
          </a:lstStyle>
          <a:p>
            <a:fld id="{0AEBD06F-55B8-4A1F-BC04-69139D6D1E9D}" type="datetime1">
              <a:rPr lang="nl-NL" smtClean="0"/>
              <a:t>23-11-2017</a:t>
            </a:fld>
            <a:endParaRPr lang="nl-NL" dirty="0"/>
          </a:p>
        </p:txBody>
      </p:sp>
      <p:sp>
        <p:nvSpPr>
          <p:cNvPr id="8" name="Tijdelijke aanduiding voor voettekst 7"/>
          <p:cNvSpPr>
            <a:spLocks noGrp="1"/>
          </p:cNvSpPr>
          <p:nvPr>
            <p:ph type="ftr" sz="quarter" idx="3"/>
          </p:nvPr>
        </p:nvSpPr>
        <p:spPr>
          <a:xfrm>
            <a:off x="3491862" y="6588000"/>
            <a:ext cx="3960505" cy="180023"/>
          </a:xfrm>
          <a:prstGeom prst="rect">
            <a:avLst/>
          </a:prstGeom>
        </p:spPr>
        <p:txBody>
          <a:bodyPr vert="horz" lIns="0" tIns="0" rIns="0" bIns="0" rtlCol="0" anchor="ctr"/>
          <a:lstStyle>
            <a:lvl1pPr algn="l">
              <a:defRPr sz="1200">
                <a:solidFill>
                  <a:schemeClr val="accent6"/>
                </a:solidFill>
              </a:defRPr>
            </a:lvl1pPr>
          </a:lstStyle>
          <a:p>
            <a:endParaRPr lang="nl-NL" dirty="0"/>
          </a:p>
        </p:txBody>
      </p:sp>
      <p:sp>
        <p:nvSpPr>
          <p:cNvPr id="9" name="Tijdelijke aanduiding voor dianummer 8"/>
          <p:cNvSpPr>
            <a:spLocks noGrp="1"/>
          </p:cNvSpPr>
          <p:nvPr>
            <p:ph type="sldNum" sz="quarter" idx="4"/>
          </p:nvPr>
        </p:nvSpPr>
        <p:spPr>
          <a:xfrm>
            <a:off x="7632391" y="6588000"/>
            <a:ext cx="1080138" cy="176539"/>
          </a:xfrm>
          <a:prstGeom prst="rect">
            <a:avLst/>
          </a:prstGeom>
        </p:spPr>
        <p:txBody>
          <a:bodyPr vert="horz" lIns="0" tIns="0" rIns="0" bIns="0" rtlCol="0" anchor="ctr"/>
          <a:lstStyle>
            <a:lvl1pPr algn="r">
              <a:defRPr sz="1200">
                <a:solidFill>
                  <a:schemeClr val="accent6"/>
                </a:solidFill>
              </a:defRPr>
            </a:lvl1pPr>
          </a:lstStyle>
          <a:p>
            <a:fld id="{CAF61F08-5B5D-4F5B-9F92-8A0E73C5D006}" type="slidenum">
              <a:rPr lang="nl-NL" smtClean="0"/>
              <a:pPr/>
              <a:t>‹nr.›</a:t>
            </a:fld>
            <a:endParaRPr lang="nl-NL" dirty="0"/>
          </a:p>
        </p:txBody>
      </p:sp>
      <p:sp>
        <p:nvSpPr>
          <p:cNvPr id="10" name="Vrije vorm 9"/>
          <p:cNvSpPr/>
          <p:nvPr/>
        </p:nvSpPr>
        <p:spPr>
          <a:xfrm rot="60000">
            <a:off x="267548" y="6285406"/>
            <a:ext cx="9130575" cy="1924686"/>
          </a:xfrm>
          <a:custGeom>
            <a:avLst/>
            <a:gdLst>
              <a:gd name="connsiteX0" fmla="*/ 0 w 9361196"/>
              <a:gd name="connsiteY0" fmla="*/ 785341 h 2700345"/>
              <a:gd name="connsiteX1" fmla="*/ 230022 w 9361196"/>
              <a:gd name="connsiteY1" fmla="*/ 230021 h 2700345"/>
              <a:gd name="connsiteX2" fmla="*/ 785343 w 9361196"/>
              <a:gd name="connsiteY2" fmla="*/ 1 h 2700345"/>
              <a:gd name="connsiteX3" fmla="*/ 8575855 w 9361196"/>
              <a:gd name="connsiteY3" fmla="*/ 0 h 2700345"/>
              <a:gd name="connsiteX4" fmla="*/ 9131175 w 9361196"/>
              <a:gd name="connsiteY4" fmla="*/ 230022 h 2700345"/>
              <a:gd name="connsiteX5" fmla="*/ 9361195 w 9361196"/>
              <a:gd name="connsiteY5" fmla="*/ 785343 h 2700345"/>
              <a:gd name="connsiteX6" fmla="*/ 9361196 w 9361196"/>
              <a:gd name="connsiteY6" fmla="*/ 1915004 h 2700345"/>
              <a:gd name="connsiteX7" fmla="*/ 9131175 w 9361196"/>
              <a:gd name="connsiteY7" fmla="*/ 2470324 h 2700345"/>
              <a:gd name="connsiteX8" fmla="*/ 8575855 w 9361196"/>
              <a:gd name="connsiteY8" fmla="*/ 2700345 h 2700345"/>
              <a:gd name="connsiteX9" fmla="*/ 785341 w 9361196"/>
              <a:gd name="connsiteY9" fmla="*/ 2700345 h 2700345"/>
              <a:gd name="connsiteX10" fmla="*/ 230021 w 9361196"/>
              <a:gd name="connsiteY10" fmla="*/ 2470323 h 2700345"/>
              <a:gd name="connsiteX11" fmla="*/ 0 w 9361196"/>
              <a:gd name="connsiteY11" fmla="*/ 1915003 h 2700345"/>
              <a:gd name="connsiteX12" fmla="*/ 0 w 9361196"/>
              <a:gd name="connsiteY12" fmla="*/ 785341 h 2700345"/>
              <a:gd name="connsiteX0" fmla="*/ 643968 w 10005164"/>
              <a:gd name="connsiteY0" fmla="*/ 785341 h 2700345"/>
              <a:gd name="connsiteX1" fmla="*/ 873990 w 10005164"/>
              <a:gd name="connsiteY1" fmla="*/ 230021 h 2700345"/>
              <a:gd name="connsiteX2" fmla="*/ 1429311 w 10005164"/>
              <a:gd name="connsiteY2" fmla="*/ 1 h 2700345"/>
              <a:gd name="connsiteX3" fmla="*/ 9219823 w 10005164"/>
              <a:gd name="connsiteY3" fmla="*/ 0 h 2700345"/>
              <a:gd name="connsiteX4" fmla="*/ 9775143 w 10005164"/>
              <a:gd name="connsiteY4" fmla="*/ 230022 h 2700345"/>
              <a:gd name="connsiteX5" fmla="*/ 10005163 w 10005164"/>
              <a:gd name="connsiteY5" fmla="*/ 785343 h 2700345"/>
              <a:gd name="connsiteX6" fmla="*/ 10005164 w 10005164"/>
              <a:gd name="connsiteY6" fmla="*/ 1915004 h 2700345"/>
              <a:gd name="connsiteX7" fmla="*/ 9775143 w 10005164"/>
              <a:gd name="connsiteY7" fmla="*/ 2470324 h 2700345"/>
              <a:gd name="connsiteX8" fmla="*/ 9219823 w 10005164"/>
              <a:gd name="connsiteY8" fmla="*/ 2700345 h 2700345"/>
              <a:gd name="connsiteX9" fmla="*/ 1429309 w 10005164"/>
              <a:gd name="connsiteY9" fmla="*/ 2700345 h 2700345"/>
              <a:gd name="connsiteX10" fmla="*/ 643968 w 10005164"/>
              <a:gd name="connsiteY10" fmla="*/ 1915003 h 2700345"/>
              <a:gd name="connsiteX11" fmla="*/ 643968 w 10005164"/>
              <a:gd name="connsiteY11" fmla="*/ 785341 h 2700345"/>
              <a:gd name="connsiteX0" fmla="*/ 643968 w 10005164"/>
              <a:gd name="connsiteY0" fmla="*/ 1915003 h 2700345"/>
              <a:gd name="connsiteX1" fmla="*/ 643968 w 10005164"/>
              <a:gd name="connsiteY1" fmla="*/ 785341 h 2700345"/>
              <a:gd name="connsiteX2" fmla="*/ 873990 w 10005164"/>
              <a:gd name="connsiteY2" fmla="*/ 230021 h 2700345"/>
              <a:gd name="connsiteX3" fmla="*/ 1429311 w 10005164"/>
              <a:gd name="connsiteY3" fmla="*/ 1 h 2700345"/>
              <a:gd name="connsiteX4" fmla="*/ 9219823 w 10005164"/>
              <a:gd name="connsiteY4" fmla="*/ 0 h 2700345"/>
              <a:gd name="connsiteX5" fmla="*/ 9775143 w 10005164"/>
              <a:gd name="connsiteY5" fmla="*/ 230022 h 2700345"/>
              <a:gd name="connsiteX6" fmla="*/ 10005163 w 10005164"/>
              <a:gd name="connsiteY6" fmla="*/ 785343 h 2700345"/>
              <a:gd name="connsiteX7" fmla="*/ 10005164 w 10005164"/>
              <a:gd name="connsiteY7" fmla="*/ 1915004 h 2700345"/>
              <a:gd name="connsiteX8" fmla="*/ 9775143 w 10005164"/>
              <a:gd name="connsiteY8" fmla="*/ 2470324 h 2700345"/>
              <a:gd name="connsiteX9" fmla="*/ 9219823 w 10005164"/>
              <a:gd name="connsiteY9" fmla="*/ 2700345 h 2700345"/>
              <a:gd name="connsiteX10" fmla="*/ 1429309 w 10005164"/>
              <a:gd name="connsiteY10" fmla="*/ 2700345 h 2700345"/>
              <a:gd name="connsiteX11" fmla="*/ 735408 w 10005164"/>
              <a:gd name="connsiteY11" fmla="*/ 2006443 h 2700345"/>
              <a:gd name="connsiteX0" fmla="*/ 0 w 9361196"/>
              <a:gd name="connsiteY0" fmla="*/ 1915003 h 2700345"/>
              <a:gd name="connsiteX1" fmla="*/ 0 w 9361196"/>
              <a:gd name="connsiteY1" fmla="*/ 785341 h 2700345"/>
              <a:gd name="connsiteX2" fmla="*/ 230022 w 9361196"/>
              <a:gd name="connsiteY2" fmla="*/ 230021 h 2700345"/>
              <a:gd name="connsiteX3" fmla="*/ 785343 w 9361196"/>
              <a:gd name="connsiteY3" fmla="*/ 1 h 2700345"/>
              <a:gd name="connsiteX4" fmla="*/ 8575855 w 9361196"/>
              <a:gd name="connsiteY4" fmla="*/ 0 h 2700345"/>
              <a:gd name="connsiteX5" fmla="*/ 9131175 w 9361196"/>
              <a:gd name="connsiteY5" fmla="*/ 230022 h 2700345"/>
              <a:gd name="connsiteX6" fmla="*/ 9361195 w 9361196"/>
              <a:gd name="connsiteY6" fmla="*/ 785343 h 2700345"/>
              <a:gd name="connsiteX7" fmla="*/ 9361196 w 9361196"/>
              <a:gd name="connsiteY7" fmla="*/ 1915004 h 2700345"/>
              <a:gd name="connsiteX8" fmla="*/ 9131175 w 9361196"/>
              <a:gd name="connsiteY8" fmla="*/ 2470324 h 2700345"/>
              <a:gd name="connsiteX9" fmla="*/ 8575855 w 9361196"/>
              <a:gd name="connsiteY9" fmla="*/ 2700345 h 2700345"/>
              <a:gd name="connsiteX10" fmla="*/ 785341 w 9361196"/>
              <a:gd name="connsiteY10" fmla="*/ 2700345 h 2700345"/>
              <a:gd name="connsiteX0" fmla="*/ 0 w 9361196"/>
              <a:gd name="connsiteY0" fmla="*/ 1915003 h 2700345"/>
              <a:gd name="connsiteX1" fmla="*/ 0 w 9361196"/>
              <a:gd name="connsiteY1" fmla="*/ 785341 h 2700345"/>
              <a:gd name="connsiteX2" fmla="*/ 230022 w 9361196"/>
              <a:gd name="connsiteY2" fmla="*/ 230021 h 2700345"/>
              <a:gd name="connsiteX3" fmla="*/ 785343 w 9361196"/>
              <a:gd name="connsiteY3" fmla="*/ 1 h 2700345"/>
              <a:gd name="connsiteX4" fmla="*/ 8575855 w 9361196"/>
              <a:gd name="connsiteY4" fmla="*/ 0 h 2700345"/>
              <a:gd name="connsiteX5" fmla="*/ 9131175 w 9361196"/>
              <a:gd name="connsiteY5" fmla="*/ 230022 h 2700345"/>
              <a:gd name="connsiteX6" fmla="*/ 9361195 w 9361196"/>
              <a:gd name="connsiteY6" fmla="*/ 785343 h 2700345"/>
              <a:gd name="connsiteX7" fmla="*/ 9361196 w 9361196"/>
              <a:gd name="connsiteY7" fmla="*/ 1915004 h 2700345"/>
              <a:gd name="connsiteX8" fmla="*/ 9131175 w 9361196"/>
              <a:gd name="connsiteY8" fmla="*/ 2470324 h 2700345"/>
              <a:gd name="connsiteX9" fmla="*/ 8575855 w 9361196"/>
              <a:gd name="connsiteY9" fmla="*/ 2700345 h 2700345"/>
              <a:gd name="connsiteX0" fmla="*/ 0 w 9361196"/>
              <a:gd name="connsiteY0" fmla="*/ 1915003 h 2470324"/>
              <a:gd name="connsiteX1" fmla="*/ 0 w 9361196"/>
              <a:gd name="connsiteY1" fmla="*/ 785341 h 2470324"/>
              <a:gd name="connsiteX2" fmla="*/ 230022 w 9361196"/>
              <a:gd name="connsiteY2" fmla="*/ 230021 h 2470324"/>
              <a:gd name="connsiteX3" fmla="*/ 785343 w 9361196"/>
              <a:gd name="connsiteY3" fmla="*/ 1 h 2470324"/>
              <a:gd name="connsiteX4" fmla="*/ 8575855 w 9361196"/>
              <a:gd name="connsiteY4" fmla="*/ 0 h 2470324"/>
              <a:gd name="connsiteX5" fmla="*/ 9131175 w 9361196"/>
              <a:gd name="connsiteY5" fmla="*/ 230022 h 2470324"/>
              <a:gd name="connsiteX6" fmla="*/ 9361195 w 9361196"/>
              <a:gd name="connsiteY6" fmla="*/ 785343 h 2470324"/>
              <a:gd name="connsiteX7" fmla="*/ 9361196 w 9361196"/>
              <a:gd name="connsiteY7" fmla="*/ 1915004 h 2470324"/>
              <a:gd name="connsiteX8" fmla="*/ 9131175 w 9361196"/>
              <a:gd name="connsiteY8" fmla="*/ 2470324 h 2470324"/>
              <a:gd name="connsiteX0" fmla="*/ 0 w 9361196"/>
              <a:gd name="connsiteY0" fmla="*/ 1915003 h 1915004"/>
              <a:gd name="connsiteX1" fmla="*/ 0 w 9361196"/>
              <a:gd name="connsiteY1" fmla="*/ 785341 h 1915004"/>
              <a:gd name="connsiteX2" fmla="*/ 230022 w 9361196"/>
              <a:gd name="connsiteY2" fmla="*/ 230021 h 1915004"/>
              <a:gd name="connsiteX3" fmla="*/ 785343 w 9361196"/>
              <a:gd name="connsiteY3" fmla="*/ 1 h 1915004"/>
              <a:gd name="connsiteX4" fmla="*/ 8575855 w 9361196"/>
              <a:gd name="connsiteY4" fmla="*/ 0 h 1915004"/>
              <a:gd name="connsiteX5" fmla="*/ 9131175 w 9361196"/>
              <a:gd name="connsiteY5" fmla="*/ 230022 h 1915004"/>
              <a:gd name="connsiteX6" fmla="*/ 9361195 w 9361196"/>
              <a:gd name="connsiteY6" fmla="*/ 785343 h 1915004"/>
              <a:gd name="connsiteX7" fmla="*/ 9361196 w 9361196"/>
              <a:gd name="connsiteY7" fmla="*/ 1915004 h 1915004"/>
              <a:gd name="connsiteX0" fmla="*/ 0 w 9361196"/>
              <a:gd name="connsiteY0" fmla="*/ 1915003 h 1915003"/>
              <a:gd name="connsiteX1" fmla="*/ 0 w 9361196"/>
              <a:gd name="connsiteY1" fmla="*/ 785341 h 1915003"/>
              <a:gd name="connsiteX2" fmla="*/ 230022 w 9361196"/>
              <a:gd name="connsiteY2" fmla="*/ 230021 h 1915003"/>
              <a:gd name="connsiteX3" fmla="*/ 785343 w 9361196"/>
              <a:gd name="connsiteY3" fmla="*/ 1 h 1915003"/>
              <a:gd name="connsiteX4" fmla="*/ 8575855 w 9361196"/>
              <a:gd name="connsiteY4" fmla="*/ 0 h 1915003"/>
              <a:gd name="connsiteX5" fmla="*/ 9131175 w 9361196"/>
              <a:gd name="connsiteY5" fmla="*/ 230022 h 1915003"/>
              <a:gd name="connsiteX6" fmla="*/ 9361195 w 9361196"/>
              <a:gd name="connsiteY6" fmla="*/ 785343 h 1915003"/>
              <a:gd name="connsiteX0" fmla="*/ 0 w 9131175"/>
              <a:gd name="connsiteY0" fmla="*/ 1915003 h 1915003"/>
              <a:gd name="connsiteX1" fmla="*/ 0 w 9131175"/>
              <a:gd name="connsiteY1" fmla="*/ 785341 h 1915003"/>
              <a:gd name="connsiteX2" fmla="*/ 230022 w 9131175"/>
              <a:gd name="connsiteY2" fmla="*/ 230021 h 1915003"/>
              <a:gd name="connsiteX3" fmla="*/ 785343 w 9131175"/>
              <a:gd name="connsiteY3" fmla="*/ 1 h 1915003"/>
              <a:gd name="connsiteX4" fmla="*/ 8575855 w 9131175"/>
              <a:gd name="connsiteY4" fmla="*/ 0 h 1915003"/>
              <a:gd name="connsiteX5" fmla="*/ 9131175 w 9131175"/>
              <a:gd name="connsiteY5" fmla="*/ 230022 h 1915003"/>
              <a:gd name="connsiteX0" fmla="*/ 0 w 8575855"/>
              <a:gd name="connsiteY0" fmla="*/ 1915003 h 1915003"/>
              <a:gd name="connsiteX1" fmla="*/ 0 w 8575855"/>
              <a:gd name="connsiteY1" fmla="*/ 785341 h 1915003"/>
              <a:gd name="connsiteX2" fmla="*/ 230022 w 8575855"/>
              <a:gd name="connsiteY2" fmla="*/ 230021 h 1915003"/>
              <a:gd name="connsiteX3" fmla="*/ 785343 w 8575855"/>
              <a:gd name="connsiteY3" fmla="*/ 1 h 1915003"/>
              <a:gd name="connsiteX4" fmla="*/ 8575855 w 8575855"/>
              <a:gd name="connsiteY4" fmla="*/ 0 h 1915003"/>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173685 h 2173685"/>
              <a:gd name="connsiteX1" fmla="*/ 0 w 9130575"/>
              <a:gd name="connsiteY1" fmla="*/ 1044023 h 2173685"/>
              <a:gd name="connsiteX2" fmla="*/ 230022 w 9130575"/>
              <a:gd name="connsiteY2" fmla="*/ 488703 h 2173685"/>
              <a:gd name="connsiteX3" fmla="*/ 785343 w 9130575"/>
              <a:gd name="connsiteY3" fmla="*/ 258683 h 2173685"/>
              <a:gd name="connsiteX4" fmla="*/ 9130575 w 9130575"/>
              <a:gd name="connsiteY4" fmla="*/ 248999 h 2173685"/>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521310 h 2521310"/>
              <a:gd name="connsiteX1" fmla="*/ 0 w 9130575"/>
              <a:gd name="connsiteY1" fmla="*/ 1391648 h 2521310"/>
              <a:gd name="connsiteX2" fmla="*/ 230022 w 9130575"/>
              <a:gd name="connsiteY2" fmla="*/ 836328 h 2521310"/>
              <a:gd name="connsiteX3" fmla="*/ 785343 w 9130575"/>
              <a:gd name="connsiteY3" fmla="*/ 606308 h 2521310"/>
              <a:gd name="connsiteX4" fmla="*/ 9130575 w 9130575"/>
              <a:gd name="connsiteY4" fmla="*/ 596624 h 2521310"/>
              <a:gd name="connsiteX0" fmla="*/ 0 w 9130587"/>
              <a:gd name="connsiteY0" fmla="*/ 1924686 h 1924686"/>
              <a:gd name="connsiteX1" fmla="*/ 0 w 9130587"/>
              <a:gd name="connsiteY1" fmla="*/ 795024 h 1924686"/>
              <a:gd name="connsiteX2" fmla="*/ 230022 w 9130587"/>
              <a:gd name="connsiteY2" fmla="*/ 239704 h 1924686"/>
              <a:gd name="connsiteX3" fmla="*/ 785343 w 9130587"/>
              <a:gd name="connsiteY3" fmla="*/ 9684 h 1924686"/>
              <a:gd name="connsiteX4" fmla="*/ 9130575 w 9130587"/>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30575" h="1924686">
                <a:moveTo>
                  <a:pt x="0" y="1924686"/>
                </a:moveTo>
                <a:lnTo>
                  <a:pt x="0" y="795024"/>
                </a:lnTo>
                <a:cubicBezTo>
                  <a:pt x="0" y="586739"/>
                  <a:pt x="82742" y="386984"/>
                  <a:pt x="230022" y="239704"/>
                </a:cubicBezTo>
                <a:cubicBezTo>
                  <a:pt x="377302" y="92424"/>
                  <a:pt x="577057" y="9683"/>
                  <a:pt x="785343" y="9684"/>
                </a:cubicBezTo>
                <a:lnTo>
                  <a:pt x="9130575" y="0"/>
                </a:lnTo>
              </a:path>
            </a:pathLst>
          </a:custGeom>
          <a:noFill/>
          <a:ln w="127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1" name="Vrije vorm 10"/>
          <p:cNvSpPr/>
          <p:nvPr/>
        </p:nvSpPr>
        <p:spPr>
          <a:xfrm>
            <a:off x="431471" y="6218646"/>
            <a:ext cx="9130575" cy="1924686"/>
          </a:xfrm>
          <a:custGeom>
            <a:avLst/>
            <a:gdLst>
              <a:gd name="connsiteX0" fmla="*/ 0 w 9361196"/>
              <a:gd name="connsiteY0" fmla="*/ 785341 h 2700345"/>
              <a:gd name="connsiteX1" fmla="*/ 230022 w 9361196"/>
              <a:gd name="connsiteY1" fmla="*/ 230021 h 2700345"/>
              <a:gd name="connsiteX2" fmla="*/ 785343 w 9361196"/>
              <a:gd name="connsiteY2" fmla="*/ 1 h 2700345"/>
              <a:gd name="connsiteX3" fmla="*/ 8575855 w 9361196"/>
              <a:gd name="connsiteY3" fmla="*/ 0 h 2700345"/>
              <a:gd name="connsiteX4" fmla="*/ 9131175 w 9361196"/>
              <a:gd name="connsiteY4" fmla="*/ 230022 h 2700345"/>
              <a:gd name="connsiteX5" fmla="*/ 9361195 w 9361196"/>
              <a:gd name="connsiteY5" fmla="*/ 785343 h 2700345"/>
              <a:gd name="connsiteX6" fmla="*/ 9361196 w 9361196"/>
              <a:gd name="connsiteY6" fmla="*/ 1915004 h 2700345"/>
              <a:gd name="connsiteX7" fmla="*/ 9131175 w 9361196"/>
              <a:gd name="connsiteY7" fmla="*/ 2470324 h 2700345"/>
              <a:gd name="connsiteX8" fmla="*/ 8575855 w 9361196"/>
              <a:gd name="connsiteY8" fmla="*/ 2700345 h 2700345"/>
              <a:gd name="connsiteX9" fmla="*/ 785341 w 9361196"/>
              <a:gd name="connsiteY9" fmla="*/ 2700345 h 2700345"/>
              <a:gd name="connsiteX10" fmla="*/ 230021 w 9361196"/>
              <a:gd name="connsiteY10" fmla="*/ 2470323 h 2700345"/>
              <a:gd name="connsiteX11" fmla="*/ 0 w 9361196"/>
              <a:gd name="connsiteY11" fmla="*/ 1915003 h 2700345"/>
              <a:gd name="connsiteX12" fmla="*/ 0 w 9361196"/>
              <a:gd name="connsiteY12" fmla="*/ 785341 h 2700345"/>
              <a:gd name="connsiteX0" fmla="*/ 643968 w 10005164"/>
              <a:gd name="connsiteY0" fmla="*/ 785341 h 2700345"/>
              <a:gd name="connsiteX1" fmla="*/ 873990 w 10005164"/>
              <a:gd name="connsiteY1" fmla="*/ 230021 h 2700345"/>
              <a:gd name="connsiteX2" fmla="*/ 1429311 w 10005164"/>
              <a:gd name="connsiteY2" fmla="*/ 1 h 2700345"/>
              <a:gd name="connsiteX3" fmla="*/ 9219823 w 10005164"/>
              <a:gd name="connsiteY3" fmla="*/ 0 h 2700345"/>
              <a:gd name="connsiteX4" fmla="*/ 9775143 w 10005164"/>
              <a:gd name="connsiteY4" fmla="*/ 230022 h 2700345"/>
              <a:gd name="connsiteX5" fmla="*/ 10005163 w 10005164"/>
              <a:gd name="connsiteY5" fmla="*/ 785343 h 2700345"/>
              <a:gd name="connsiteX6" fmla="*/ 10005164 w 10005164"/>
              <a:gd name="connsiteY6" fmla="*/ 1915004 h 2700345"/>
              <a:gd name="connsiteX7" fmla="*/ 9775143 w 10005164"/>
              <a:gd name="connsiteY7" fmla="*/ 2470324 h 2700345"/>
              <a:gd name="connsiteX8" fmla="*/ 9219823 w 10005164"/>
              <a:gd name="connsiteY8" fmla="*/ 2700345 h 2700345"/>
              <a:gd name="connsiteX9" fmla="*/ 1429309 w 10005164"/>
              <a:gd name="connsiteY9" fmla="*/ 2700345 h 2700345"/>
              <a:gd name="connsiteX10" fmla="*/ 643968 w 10005164"/>
              <a:gd name="connsiteY10" fmla="*/ 1915003 h 2700345"/>
              <a:gd name="connsiteX11" fmla="*/ 643968 w 10005164"/>
              <a:gd name="connsiteY11" fmla="*/ 785341 h 2700345"/>
              <a:gd name="connsiteX0" fmla="*/ 643968 w 10005164"/>
              <a:gd name="connsiteY0" fmla="*/ 1915003 h 2700345"/>
              <a:gd name="connsiteX1" fmla="*/ 643968 w 10005164"/>
              <a:gd name="connsiteY1" fmla="*/ 785341 h 2700345"/>
              <a:gd name="connsiteX2" fmla="*/ 873990 w 10005164"/>
              <a:gd name="connsiteY2" fmla="*/ 230021 h 2700345"/>
              <a:gd name="connsiteX3" fmla="*/ 1429311 w 10005164"/>
              <a:gd name="connsiteY3" fmla="*/ 1 h 2700345"/>
              <a:gd name="connsiteX4" fmla="*/ 9219823 w 10005164"/>
              <a:gd name="connsiteY4" fmla="*/ 0 h 2700345"/>
              <a:gd name="connsiteX5" fmla="*/ 9775143 w 10005164"/>
              <a:gd name="connsiteY5" fmla="*/ 230022 h 2700345"/>
              <a:gd name="connsiteX6" fmla="*/ 10005163 w 10005164"/>
              <a:gd name="connsiteY6" fmla="*/ 785343 h 2700345"/>
              <a:gd name="connsiteX7" fmla="*/ 10005164 w 10005164"/>
              <a:gd name="connsiteY7" fmla="*/ 1915004 h 2700345"/>
              <a:gd name="connsiteX8" fmla="*/ 9775143 w 10005164"/>
              <a:gd name="connsiteY8" fmla="*/ 2470324 h 2700345"/>
              <a:gd name="connsiteX9" fmla="*/ 9219823 w 10005164"/>
              <a:gd name="connsiteY9" fmla="*/ 2700345 h 2700345"/>
              <a:gd name="connsiteX10" fmla="*/ 1429309 w 10005164"/>
              <a:gd name="connsiteY10" fmla="*/ 2700345 h 2700345"/>
              <a:gd name="connsiteX11" fmla="*/ 735408 w 10005164"/>
              <a:gd name="connsiteY11" fmla="*/ 2006443 h 2700345"/>
              <a:gd name="connsiteX0" fmla="*/ 0 w 9361196"/>
              <a:gd name="connsiteY0" fmla="*/ 1915003 h 2700345"/>
              <a:gd name="connsiteX1" fmla="*/ 0 w 9361196"/>
              <a:gd name="connsiteY1" fmla="*/ 785341 h 2700345"/>
              <a:gd name="connsiteX2" fmla="*/ 230022 w 9361196"/>
              <a:gd name="connsiteY2" fmla="*/ 230021 h 2700345"/>
              <a:gd name="connsiteX3" fmla="*/ 785343 w 9361196"/>
              <a:gd name="connsiteY3" fmla="*/ 1 h 2700345"/>
              <a:gd name="connsiteX4" fmla="*/ 8575855 w 9361196"/>
              <a:gd name="connsiteY4" fmla="*/ 0 h 2700345"/>
              <a:gd name="connsiteX5" fmla="*/ 9131175 w 9361196"/>
              <a:gd name="connsiteY5" fmla="*/ 230022 h 2700345"/>
              <a:gd name="connsiteX6" fmla="*/ 9361195 w 9361196"/>
              <a:gd name="connsiteY6" fmla="*/ 785343 h 2700345"/>
              <a:gd name="connsiteX7" fmla="*/ 9361196 w 9361196"/>
              <a:gd name="connsiteY7" fmla="*/ 1915004 h 2700345"/>
              <a:gd name="connsiteX8" fmla="*/ 9131175 w 9361196"/>
              <a:gd name="connsiteY8" fmla="*/ 2470324 h 2700345"/>
              <a:gd name="connsiteX9" fmla="*/ 8575855 w 9361196"/>
              <a:gd name="connsiteY9" fmla="*/ 2700345 h 2700345"/>
              <a:gd name="connsiteX10" fmla="*/ 785341 w 9361196"/>
              <a:gd name="connsiteY10" fmla="*/ 2700345 h 2700345"/>
              <a:gd name="connsiteX0" fmla="*/ 0 w 9361196"/>
              <a:gd name="connsiteY0" fmla="*/ 1915003 h 2700345"/>
              <a:gd name="connsiteX1" fmla="*/ 0 w 9361196"/>
              <a:gd name="connsiteY1" fmla="*/ 785341 h 2700345"/>
              <a:gd name="connsiteX2" fmla="*/ 230022 w 9361196"/>
              <a:gd name="connsiteY2" fmla="*/ 230021 h 2700345"/>
              <a:gd name="connsiteX3" fmla="*/ 785343 w 9361196"/>
              <a:gd name="connsiteY3" fmla="*/ 1 h 2700345"/>
              <a:gd name="connsiteX4" fmla="*/ 8575855 w 9361196"/>
              <a:gd name="connsiteY4" fmla="*/ 0 h 2700345"/>
              <a:gd name="connsiteX5" fmla="*/ 9131175 w 9361196"/>
              <a:gd name="connsiteY5" fmla="*/ 230022 h 2700345"/>
              <a:gd name="connsiteX6" fmla="*/ 9361195 w 9361196"/>
              <a:gd name="connsiteY6" fmla="*/ 785343 h 2700345"/>
              <a:gd name="connsiteX7" fmla="*/ 9361196 w 9361196"/>
              <a:gd name="connsiteY7" fmla="*/ 1915004 h 2700345"/>
              <a:gd name="connsiteX8" fmla="*/ 9131175 w 9361196"/>
              <a:gd name="connsiteY8" fmla="*/ 2470324 h 2700345"/>
              <a:gd name="connsiteX9" fmla="*/ 8575855 w 9361196"/>
              <a:gd name="connsiteY9" fmla="*/ 2700345 h 2700345"/>
              <a:gd name="connsiteX0" fmla="*/ 0 w 9361196"/>
              <a:gd name="connsiteY0" fmla="*/ 1915003 h 2470324"/>
              <a:gd name="connsiteX1" fmla="*/ 0 w 9361196"/>
              <a:gd name="connsiteY1" fmla="*/ 785341 h 2470324"/>
              <a:gd name="connsiteX2" fmla="*/ 230022 w 9361196"/>
              <a:gd name="connsiteY2" fmla="*/ 230021 h 2470324"/>
              <a:gd name="connsiteX3" fmla="*/ 785343 w 9361196"/>
              <a:gd name="connsiteY3" fmla="*/ 1 h 2470324"/>
              <a:gd name="connsiteX4" fmla="*/ 8575855 w 9361196"/>
              <a:gd name="connsiteY4" fmla="*/ 0 h 2470324"/>
              <a:gd name="connsiteX5" fmla="*/ 9131175 w 9361196"/>
              <a:gd name="connsiteY5" fmla="*/ 230022 h 2470324"/>
              <a:gd name="connsiteX6" fmla="*/ 9361195 w 9361196"/>
              <a:gd name="connsiteY6" fmla="*/ 785343 h 2470324"/>
              <a:gd name="connsiteX7" fmla="*/ 9361196 w 9361196"/>
              <a:gd name="connsiteY7" fmla="*/ 1915004 h 2470324"/>
              <a:gd name="connsiteX8" fmla="*/ 9131175 w 9361196"/>
              <a:gd name="connsiteY8" fmla="*/ 2470324 h 2470324"/>
              <a:gd name="connsiteX0" fmla="*/ 0 w 9361196"/>
              <a:gd name="connsiteY0" fmla="*/ 1915003 h 1915004"/>
              <a:gd name="connsiteX1" fmla="*/ 0 w 9361196"/>
              <a:gd name="connsiteY1" fmla="*/ 785341 h 1915004"/>
              <a:gd name="connsiteX2" fmla="*/ 230022 w 9361196"/>
              <a:gd name="connsiteY2" fmla="*/ 230021 h 1915004"/>
              <a:gd name="connsiteX3" fmla="*/ 785343 w 9361196"/>
              <a:gd name="connsiteY3" fmla="*/ 1 h 1915004"/>
              <a:gd name="connsiteX4" fmla="*/ 8575855 w 9361196"/>
              <a:gd name="connsiteY4" fmla="*/ 0 h 1915004"/>
              <a:gd name="connsiteX5" fmla="*/ 9131175 w 9361196"/>
              <a:gd name="connsiteY5" fmla="*/ 230022 h 1915004"/>
              <a:gd name="connsiteX6" fmla="*/ 9361195 w 9361196"/>
              <a:gd name="connsiteY6" fmla="*/ 785343 h 1915004"/>
              <a:gd name="connsiteX7" fmla="*/ 9361196 w 9361196"/>
              <a:gd name="connsiteY7" fmla="*/ 1915004 h 1915004"/>
              <a:gd name="connsiteX0" fmla="*/ 0 w 9361196"/>
              <a:gd name="connsiteY0" fmla="*/ 1915003 h 1915003"/>
              <a:gd name="connsiteX1" fmla="*/ 0 w 9361196"/>
              <a:gd name="connsiteY1" fmla="*/ 785341 h 1915003"/>
              <a:gd name="connsiteX2" fmla="*/ 230022 w 9361196"/>
              <a:gd name="connsiteY2" fmla="*/ 230021 h 1915003"/>
              <a:gd name="connsiteX3" fmla="*/ 785343 w 9361196"/>
              <a:gd name="connsiteY3" fmla="*/ 1 h 1915003"/>
              <a:gd name="connsiteX4" fmla="*/ 8575855 w 9361196"/>
              <a:gd name="connsiteY4" fmla="*/ 0 h 1915003"/>
              <a:gd name="connsiteX5" fmla="*/ 9131175 w 9361196"/>
              <a:gd name="connsiteY5" fmla="*/ 230022 h 1915003"/>
              <a:gd name="connsiteX6" fmla="*/ 9361195 w 9361196"/>
              <a:gd name="connsiteY6" fmla="*/ 785343 h 1915003"/>
              <a:gd name="connsiteX0" fmla="*/ 0 w 9131175"/>
              <a:gd name="connsiteY0" fmla="*/ 1915003 h 1915003"/>
              <a:gd name="connsiteX1" fmla="*/ 0 w 9131175"/>
              <a:gd name="connsiteY1" fmla="*/ 785341 h 1915003"/>
              <a:gd name="connsiteX2" fmla="*/ 230022 w 9131175"/>
              <a:gd name="connsiteY2" fmla="*/ 230021 h 1915003"/>
              <a:gd name="connsiteX3" fmla="*/ 785343 w 9131175"/>
              <a:gd name="connsiteY3" fmla="*/ 1 h 1915003"/>
              <a:gd name="connsiteX4" fmla="*/ 8575855 w 9131175"/>
              <a:gd name="connsiteY4" fmla="*/ 0 h 1915003"/>
              <a:gd name="connsiteX5" fmla="*/ 9131175 w 9131175"/>
              <a:gd name="connsiteY5" fmla="*/ 230022 h 1915003"/>
              <a:gd name="connsiteX0" fmla="*/ 0 w 8575855"/>
              <a:gd name="connsiteY0" fmla="*/ 1915003 h 1915003"/>
              <a:gd name="connsiteX1" fmla="*/ 0 w 8575855"/>
              <a:gd name="connsiteY1" fmla="*/ 785341 h 1915003"/>
              <a:gd name="connsiteX2" fmla="*/ 230022 w 8575855"/>
              <a:gd name="connsiteY2" fmla="*/ 230021 h 1915003"/>
              <a:gd name="connsiteX3" fmla="*/ 785343 w 8575855"/>
              <a:gd name="connsiteY3" fmla="*/ 1 h 1915003"/>
              <a:gd name="connsiteX4" fmla="*/ 8575855 w 8575855"/>
              <a:gd name="connsiteY4" fmla="*/ 0 h 1915003"/>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173685 h 2173685"/>
              <a:gd name="connsiteX1" fmla="*/ 0 w 9130575"/>
              <a:gd name="connsiteY1" fmla="*/ 1044023 h 2173685"/>
              <a:gd name="connsiteX2" fmla="*/ 230022 w 9130575"/>
              <a:gd name="connsiteY2" fmla="*/ 488703 h 2173685"/>
              <a:gd name="connsiteX3" fmla="*/ 785343 w 9130575"/>
              <a:gd name="connsiteY3" fmla="*/ 258683 h 2173685"/>
              <a:gd name="connsiteX4" fmla="*/ 9130575 w 9130575"/>
              <a:gd name="connsiteY4" fmla="*/ 248999 h 2173685"/>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521310 h 2521310"/>
              <a:gd name="connsiteX1" fmla="*/ 0 w 9130575"/>
              <a:gd name="connsiteY1" fmla="*/ 1391648 h 2521310"/>
              <a:gd name="connsiteX2" fmla="*/ 230022 w 9130575"/>
              <a:gd name="connsiteY2" fmla="*/ 836328 h 2521310"/>
              <a:gd name="connsiteX3" fmla="*/ 785343 w 9130575"/>
              <a:gd name="connsiteY3" fmla="*/ 606308 h 2521310"/>
              <a:gd name="connsiteX4" fmla="*/ 9130575 w 9130575"/>
              <a:gd name="connsiteY4" fmla="*/ 596624 h 2521310"/>
              <a:gd name="connsiteX0" fmla="*/ 0 w 9130587"/>
              <a:gd name="connsiteY0" fmla="*/ 1924686 h 1924686"/>
              <a:gd name="connsiteX1" fmla="*/ 0 w 9130587"/>
              <a:gd name="connsiteY1" fmla="*/ 795024 h 1924686"/>
              <a:gd name="connsiteX2" fmla="*/ 230022 w 9130587"/>
              <a:gd name="connsiteY2" fmla="*/ 239704 h 1924686"/>
              <a:gd name="connsiteX3" fmla="*/ 785343 w 9130587"/>
              <a:gd name="connsiteY3" fmla="*/ 9684 h 1924686"/>
              <a:gd name="connsiteX4" fmla="*/ 9130575 w 9130587"/>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30575" h="1924686">
                <a:moveTo>
                  <a:pt x="0" y="1924686"/>
                </a:moveTo>
                <a:lnTo>
                  <a:pt x="0" y="795024"/>
                </a:lnTo>
                <a:cubicBezTo>
                  <a:pt x="0" y="586739"/>
                  <a:pt x="82742" y="386984"/>
                  <a:pt x="230022" y="239704"/>
                </a:cubicBezTo>
                <a:cubicBezTo>
                  <a:pt x="377302" y="92424"/>
                  <a:pt x="577057" y="9683"/>
                  <a:pt x="785343" y="9684"/>
                </a:cubicBezTo>
                <a:lnTo>
                  <a:pt x="9130575" y="0"/>
                </a:lnTo>
              </a:path>
            </a:pathLst>
          </a:cu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Tree>
  </p:cSld>
  <p:clrMap bg1="lt1" tx1="dk1" bg2="lt2" tx2="dk2" accent1="accent1" accent2="accent2" accent3="accent3" accent4="accent4" accent5="accent5" accent6="accent6" hlink="hlink" folHlink="folHlink"/>
  <p:sldLayoutIdLst>
    <p:sldLayoutId id="2147483649" r:id="rId1"/>
    <p:sldLayoutId id="2147483651" r:id="rId2"/>
    <p:sldLayoutId id="2147483684" r:id="rId3"/>
    <p:sldLayoutId id="2147483650" r:id="rId4"/>
    <p:sldLayoutId id="2147483652" r:id="rId5"/>
    <p:sldLayoutId id="2147483653" r:id="rId6"/>
    <p:sldLayoutId id="2147483654" r:id="rId7"/>
    <p:sldLayoutId id="2147483655" r:id="rId8"/>
    <p:sldLayoutId id="2147483656" r:id="rId9"/>
  </p:sldLayoutIdLst>
  <p:transition>
    <p:fade/>
  </p:transition>
  <p:hf sldNum="0" hdr="0" ftr="0" dt="0"/>
  <p:txStyles>
    <p:titleStyle>
      <a:lvl1pPr algn="l" defTabSz="914400" rtl="0" eaLnBrk="1" latinLnBrk="0" hangingPunct="1">
        <a:spcBef>
          <a:spcPct val="0"/>
        </a:spcBef>
        <a:buNone/>
        <a:defRPr sz="3600" b="1" kern="1200">
          <a:solidFill>
            <a:schemeClr val="tx2"/>
          </a:solidFill>
          <a:latin typeface="+mj-lt"/>
          <a:ea typeface="+mj-ea"/>
          <a:cs typeface="+mj-cs"/>
        </a:defRPr>
      </a:lvl1pPr>
    </p:titleStyle>
    <p:bodyStyle>
      <a:lvl1pPr marL="0" indent="0" algn="l" defTabSz="914400" rtl="0" eaLnBrk="1" latinLnBrk="0" hangingPunct="1">
        <a:spcBef>
          <a:spcPct val="20000"/>
        </a:spcBef>
        <a:buFontTx/>
        <a:buNone/>
        <a:defRPr sz="2400" kern="1200">
          <a:solidFill>
            <a:schemeClr val="accent6"/>
          </a:solidFill>
          <a:latin typeface="+mn-lt"/>
          <a:ea typeface="+mn-ea"/>
          <a:cs typeface="+mn-cs"/>
        </a:defRPr>
      </a:lvl1pPr>
      <a:lvl2pPr marL="288000" indent="-288000" algn="l" defTabSz="914400" rtl="0" eaLnBrk="1" latinLnBrk="0" hangingPunct="1">
        <a:spcBef>
          <a:spcPct val="20000"/>
        </a:spcBef>
        <a:buClr>
          <a:schemeClr val="tx2"/>
        </a:buClr>
        <a:buSzPct val="80000"/>
        <a:buFont typeface="Webdings" panose="05030102010509060703" pitchFamily="18" charset="2"/>
        <a:buChar char="&lt;"/>
        <a:defRPr sz="2400" kern="1200">
          <a:solidFill>
            <a:schemeClr val="accent6"/>
          </a:solidFill>
          <a:latin typeface="+mn-lt"/>
          <a:ea typeface="+mn-ea"/>
          <a:cs typeface="+mn-cs"/>
        </a:defRPr>
      </a:lvl2pPr>
      <a:lvl3pPr marL="576000" indent="-288000" algn="l" defTabSz="914400" rtl="0" eaLnBrk="1" latinLnBrk="0" hangingPunct="1">
        <a:spcBef>
          <a:spcPct val="20000"/>
        </a:spcBef>
        <a:buFont typeface="Symbol" pitchFamily="18" charset="2"/>
        <a:buChar char="·"/>
        <a:defRPr sz="2400" kern="1200">
          <a:solidFill>
            <a:schemeClr val="accent6"/>
          </a:solidFill>
          <a:latin typeface="+mn-lt"/>
          <a:ea typeface="+mn-ea"/>
          <a:cs typeface="+mn-cs"/>
        </a:defRPr>
      </a:lvl3pPr>
      <a:lvl4pPr marL="864000" indent="-288000" algn="l" defTabSz="914400" rtl="0" eaLnBrk="1" latinLnBrk="0" hangingPunct="1">
        <a:spcBef>
          <a:spcPct val="20000"/>
        </a:spcBef>
        <a:buFont typeface="Symbol" pitchFamily="18" charset="2"/>
        <a:buChar char=""/>
        <a:defRPr sz="2400" kern="1200">
          <a:solidFill>
            <a:schemeClr val="accent6"/>
          </a:solidFill>
          <a:latin typeface="+mn-lt"/>
          <a:ea typeface="+mn-ea"/>
          <a:cs typeface="+mn-cs"/>
        </a:defRPr>
      </a:lvl4pPr>
      <a:lvl5pPr marL="1152000" indent="-288000" algn="l" defTabSz="914400" rtl="0" eaLnBrk="1" latinLnBrk="0" hangingPunct="1">
        <a:spcBef>
          <a:spcPct val="20000"/>
        </a:spcBef>
        <a:buFont typeface="Calibri" pitchFamily="34" charset="0"/>
        <a:buChar char="–"/>
        <a:defRPr sz="2400" kern="1200">
          <a:solidFill>
            <a:schemeClr val="accent6"/>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2" name="Tijdelijke aanduiding voor titel 1"/>
          <p:cNvSpPr>
            <a:spLocks noGrp="1"/>
          </p:cNvSpPr>
          <p:nvPr>
            <p:ph type="title"/>
          </p:nvPr>
        </p:nvSpPr>
        <p:spPr>
          <a:xfrm>
            <a:off x="431470" y="0"/>
            <a:ext cx="8281059" cy="1237615"/>
          </a:xfrm>
          <a:prstGeom prst="rect">
            <a:avLst/>
          </a:prstGeom>
        </p:spPr>
        <p:txBody>
          <a:bodyPr vert="horz" lIns="0" tIns="45720" rIns="0" bIns="45720" rtlCol="0" anchor="ctr">
            <a:normAutofit/>
          </a:bodyPr>
          <a:lstStyle/>
          <a:p>
            <a:r>
              <a:rPr lang="nl-NL" dirty="0"/>
              <a:t>Klik om de stijl te bewerken</a:t>
            </a:r>
          </a:p>
        </p:txBody>
      </p:sp>
      <p:sp>
        <p:nvSpPr>
          <p:cNvPr id="3" name="Tijdelijke aanduiding voor tekst 2"/>
          <p:cNvSpPr>
            <a:spLocks noGrp="1"/>
          </p:cNvSpPr>
          <p:nvPr>
            <p:ph type="body" idx="1"/>
          </p:nvPr>
        </p:nvSpPr>
        <p:spPr>
          <a:xfrm>
            <a:off x="431471" y="1448747"/>
            <a:ext cx="8281058" cy="4680598"/>
          </a:xfrm>
          <a:prstGeom prst="rect">
            <a:avLst/>
          </a:prstGeom>
        </p:spPr>
        <p:txBody>
          <a:bodyPr vert="horz" lIns="0" tIns="45720" rIns="0" bIns="45720" rtlCol="0">
            <a:normAutofit/>
          </a:bodyPr>
          <a:lstStyle/>
          <a:p>
            <a:pPr lvl="0"/>
            <a:r>
              <a:rPr lang="nl-NL" dirty="0"/>
              <a:t>Klik om de modelstijlen te bewerken</a:t>
            </a:r>
          </a:p>
          <a:p>
            <a:pPr lvl="1"/>
            <a:r>
              <a:rPr lang="nl-NL" dirty="0"/>
              <a:t>Tweede niveau</a:t>
            </a:r>
          </a:p>
          <a:p>
            <a:pPr lvl="2"/>
            <a:r>
              <a:rPr lang="nl-NL" dirty="0"/>
              <a:t>Derde niveau</a:t>
            </a:r>
          </a:p>
          <a:p>
            <a:pPr lvl="3"/>
            <a:r>
              <a:rPr lang="nl-NL" dirty="0"/>
              <a:t>Vierde niveau</a:t>
            </a:r>
          </a:p>
          <a:p>
            <a:pPr lvl="4"/>
            <a:r>
              <a:rPr lang="nl-NL" dirty="0"/>
              <a:t>Vijfde niveau</a:t>
            </a:r>
          </a:p>
        </p:txBody>
      </p:sp>
      <p:sp>
        <p:nvSpPr>
          <p:cNvPr id="7" name="Tijdelijke aanduiding voor datum 6"/>
          <p:cNvSpPr>
            <a:spLocks noGrp="1"/>
          </p:cNvSpPr>
          <p:nvPr>
            <p:ph type="dt" sz="half" idx="2"/>
          </p:nvPr>
        </p:nvSpPr>
        <p:spPr>
          <a:xfrm>
            <a:off x="7632391" y="6408000"/>
            <a:ext cx="1080138" cy="180023"/>
          </a:xfrm>
          <a:prstGeom prst="rect">
            <a:avLst/>
          </a:prstGeom>
        </p:spPr>
        <p:txBody>
          <a:bodyPr vert="horz" lIns="0" tIns="0" rIns="0" bIns="0" rtlCol="0" anchor="ctr"/>
          <a:lstStyle>
            <a:lvl1pPr algn="r">
              <a:defRPr sz="1200">
                <a:solidFill>
                  <a:schemeClr val="accent6"/>
                </a:solidFill>
              </a:defRPr>
            </a:lvl1pPr>
          </a:lstStyle>
          <a:p>
            <a:fld id="{CF3D09BE-03F4-4176-8A77-E117D6474AED}" type="datetime1">
              <a:rPr lang="nl-NL" smtClean="0"/>
              <a:t>23-11-2017</a:t>
            </a:fld>
            <a:endParaRPr lang="nl-NL" dirty="0"/>
          </a:p>
        </p:txBody>
      </p:sp>
      <p:sp>
        <p:nvSpPr>
          <p:cNvPr id="8" name="Tijdelijke aanduiding voor voettekst 7"/>
          <p:cNvSpPr>
            <a:spLocks noGrp="1"/>
          </p:cNvSpPr>
          <p:nvPr>
            <p:ph type="ftr" sz="quarter" idx="3"/>
          </p:nvPr>
        </p:nvSpPr>
        <p:spPr>
          <a:xfrm>
            <a:off x="3492000" y="6588000"/>
            <a:ext cx="3960000" cy="180023"/>
          </a:xfrm>
          <a:prstGeom prst="rect">
            <a:avLst/>
          </a:prstGeom>
        </p:spPr>
        <p:txBody>
          <a:bodyPr vert="horz" lIns="0" tIns="0" rIns="0" bIns="0" rtlCol="0" anchor="ctr"/>
          <a:lstStyle>
            <a:lvl1pPr algn="l">
              <a:defRPr sz="1200">
                <a:solidFill>
                  <a:schemeClr val="accent6"/>
                </a:solidFill>
              </a:defRPr>
            </a:lvl1pPr>
          </a:lstStyle>
          <a:p>
            <a:endParaRPr lang="nl-NL" dirty="0"/>
          </a:p>
        </p:txBody>
      </p:sp>
      <p:sp>
        <p:nvSpPr>
          <p:cNvPr id="9" name="Tijdelijke aanduiding voor dianummer 8"/>
          <p:cNvSpPr>
            <a:spLocks noGrp="1"/>
          </p:cNvSpPr>
          <p:nvPr>
            <p:ph type="sldNum" sz="quarter" idx="4"/>
          </p:nvPr>
        </p:nvSpPr>
        <p:spPr>
          <a:xfrm>
            <a:off x="7632391" y="6588000"/>
            <a:ext cx="1080138" cy="176539"/>
          </a:xfrm>
          <a:prstGeom prst="rect">
            <a:avLst/>
          </a:prstGeom>
        </p:spPr>
        <p:txBody>
          <a:bodyPr vert="horz" lIns="0" tIns="0" rIns="0" bIns="0" rtlCol="0" anchor="ctr"/>
          <a:lstStyle>
            <a:lvl1pPr algn="r">
              <a:defRPr sz="1200">
                <a:solidFill>
                  <a:schemeClr val="accent6"/>
                </a:solidFill>
              </a:defRPr>
            </a:lvl1pPr>
          </a:lstStyle>
          <a:p>
            <a:fld id="{CAF61F08-5B5D-4F5B-9F92-8A0E73C5D006}" type="slidenum">
              <a:rPr lang="nl-NL" smtClean="0"/>
              <a:pPr/>
              <a:t>‹nr.›</a:t>
            </a:fld>
            <a:endParaRPr lang="nl-NL" dirty="0"/>
          </a:p>
        </p:txBody>
      </p:sp>
      <p:sp>
        <p:nvSpPr>
          <p:cNvPr id="10" name="Vrije vorm 9"/>
          <p:cNvSpPr/>
          <p:nvPr/>
        </p:nvSpPr>
        <p:spPr>
          <a:xfrm rot="60000">
            <a:off x="267548" y="6285406"/>
            <a:ext cx="9130575" cy="1924686"/>
          </a:xfrm>
          <a:custGeom>
            <a:avLst/>
            <a:gdLst>
              <a:gd name="connsiteX0" fmla="*/ 0 w 9361196"/>
              <a:gd name="connsiteY0" fmla="*/ 785341 h 2700345"/>
              <a:gd name="connsiteX1" fmla="*/ 230022 w 9361196"/>
              <a:gd name="connsiteY1" fmla="*/ 230021 h 2700345"/>
              <a:gd name="connsiteX2" fmla="*/ 785343 w 9361196"/>
              <a:gd name="connsiteY2" fmla="*/ 1 h 2700345"/>
              <a:gd name="connsiteX3" fmla="*/ 8575855 w 9361196"/>
              <a:gd name="connsiteY3" fmla="*/ 0 h 2700345"/>
              <a:gd name="connsiteX4" fmla="*/ 9131175 w 9361196"/>
              <a:gd name="connsiteY4" fmla="*/ 230022 h 2700345"/>
              <a:gd name="connsiteX5" fmla="*/ 9361195 w 9361196"/>
              <a:gd name="connsiteY5" fmla="*/ 785343 h 2700345"/>
              <a:gd name="connsiteX6" fmla="*/ 9361196 w 9361196"/>
              <a:gd name="connsiteY6" fmla="*/ 1915004 h 2700345"/>
              <a:gd name="connsiteX7" fmla="*/ 9131175 w 9361196"/>
              <a:gd name="connsiteY7" fmla="*/ 2470324 h 2700345"/>
              <a:gd name="connsiteX8" fmla="*/ 8575855 w 9361196"/>
              <a:gd name="connsiteY8" fmla="*/ 2700345 h 2700345"/>
              <a:gd name="connsiteX9" fmla="*/ 785341 w 9361196"/>
              <a:gd name="connsiteY9" fmla="*/ 2700345 h 2700345"/>
              <a:gd name="connsiteX10" fmla="*/ 230021 w 9361196"/>
              <a:gd name="connsiteY10" fmla="*/ 2470323 h 2700345"/>
              <a:gd name="connsiteX11" fmla="*/ 0 w 9361196"/>
              <a:gd name="connsiteY11" fmla="*/ 1915003 h 2700345"/>
              <a:gd name="connsiteX12" fmla="*/ 0 w 9361196"/>
              <a:gd name="connsiteY12" fmla="*/ 785341 h 2700345"/>
              <a:gd name="connsiteX0" fmla="*/ 643968 w 10005164"/>
              <a:gd name="connsiteY0" fmla="*/ 785341 h 2700345"/>
              <a:gd name="connsiteX1" fmla="*/ 873990 w 10005164"/>
              <a:gd name="connsiteY1" fmla="*/ 230021 h 2700345"/>
              <a:gd name="connsiteX2" fmla="*/ 1429311 w 10005164"/>
              <a:gd name="connsiteY2" fmla="*/ 1 h 2700345"/>
              <a:gd name="connsiteX3" fmla="*/ 9219823 w 10005164"/>
              <a:gd name="connsiteY3" fmla="*/ 0 h 2700345"/>
              <a:gd name="connsiteX4" fmla="*/ 9775143 w 10005164"/>
              <a:gd name="connsiteY4" fmla="*/ 230022 h 2700345"/>
              <a:gd name="connsiteX5" fmla="*/ 10005163 w 10005164"/>
              <a:gd name="connsiteY5" fmla="*/ 785343 h 2700345"/>
              <a:gd name="connsiteX6" fmla="*/ 10005164 w 10005164"/>
              <a:gd name="connsiteY6" fmla="*/ 1915004 h 2700345"/>
              <a:gd name="connsiteX7" fmla="*/ 9775143 w 10005164"/>
              <a:gd name="connsiteY7" fmla="*/ 2470324 h 2700345"/>
              <a:gd name="connsiteX8" fmla="*/ 9219823 w 10005164"/>
              <a:gd name="connsiteY8" fmla="*/ 2700345 h 2700345"/>
              <a:gd name="connsiteX9" fmla="*/ 1429309 w 10005164"/>
              <a:gd name="connsiteY9" fmla="*/ 2700345 h 2700345"/>
              <a:gd name="connsiteX10" fmla="*/ 643968 w 10005164"/>
              <a:gd name="connsiteY10" fmla="*/ 1915003 h 2700345"/>
              <a:gd name="connsiteX11" fmla="*/ 643968 w 10005164"/>
              <a:gd name="connsiteY11" fmla="*/ 785341 h 2700345"/>
              <a:gd name="connsiteX0" fmla="*/ 643968 w 10005164"/>
              <a:gd name="connsiteY0" fmla="*/ 1915003 h 2700345"/>
              <a:gd name="connsiteX1" fmla="*/ 643968 w 10005164"/>
              <a:gd name="connsiteY1" fmla="*/ 785341 h 2700345"/>
              <a:gd name="connsiteX2" fmla="*/ 873990 w 10005164"/>
              <a:gd name="connsiteY2" fmla="*/ 230021 h 2700345"/>
              <a:gd name="connsiteX3" fmla="*/ 1429311 w 10005164"/>
              <a:gd name="connsiteY3" fmla="*/ 1 h 2700345"/>
              <a:gd name="connsiteX4" fmla="*/ 9219823 w 10005164"/>
              <a:gd name="connsiteY4" fmla="*/ 0 h 2700345"/>
              <a:gd name="connsiteX5" fmla="*/ 9775143 w 10005164"/>
              <a:gd name="connsiteY5" fmla="*/ 230022 h 2700345"/>
              <a:gd name="connsiteX6" fmla="*/ 10005163 w 10005164"/>
              <a:gd name="connsiteY6" fmla="*/ 785343 h 2700345"/>
              <a:gd name="connsiteX7" fmla="*/ 10005164 w 10005164"/>
              <a:gd name="connsiteY7" fmla="*/ 1915004 h 2700345"/>
              <a:gd name="connsiteX8" fmla="*/ 9775143 w 10005164"/>
              <a:gd name="connsiteY8" fmla="*/ 2470324 h 2700345"/>
              <a:gd name="connsiteX9" fmla="*/ 9219823 w 10005164"/>
              <a:gd name="connsiteY9" fmla="*/ 2700345 h 2700345"/>
              <a:gd name="connsiteX10" fmla="*/ 1429309 w 10005164"/>
              <a:gd name="connsiteY10" fmla="*/ 2700345 h 2700345"/>
              <a:gd name="connsiteX11" fmla="*/ 735408 w 10005164"/>
              <a:gd name="connsiteY11" fmla="*/ 2006443 h 2700345"/>
              <a:gd name="connsiteX0" fmla="*/ 0 w 9361196"/>
              <a:gd name="connsiteY0" fmla="*/ 1915003 h 2700345"/>
              <a:gd name="connsiteX1" fmla="*/ 0 w 9361196"/>
              <a:gd name="connsiteY1" fmla="*/ 785341 h 2700345"/>
              <a:gd name="connsiteX2" fmla="*/ 230022 w 9361196"/>
              <a:gd name="connsiteY2" fmla="*/ 230021 h 2700345"/>
              <a:gd name="connsiteX3" fmla="*/ 785343 w 9361196"/>
              <a:gd name="connsiteY3" fmla="*/ 1 h 2700345"/>
              <a:gd name="connsiteX4" fmla="*/ 8575855 w 9361196"/>
              <a:gd name="connsiteY4" fmla="*/ 0 h 2700345"/>
              <a:gd name="connsiteX5" fmla="*/ 9131175 w 9361196"/>
              <a:gd name="connsiteY5" fmla="*/ 230022 h 2700345"/>
              <a:gd name="connsiteX6" fmla="*/ 9361195 w 9361196"/>
              <a:gd name="connsiteY6" fmla="*/ 785343 h 2700345"/>
              <a:gd name="connsiteX7" fmla="*/ 9361196 w 9361196"/>
              <a:gd name="connsiteY7" fmla="*/ 1915004 h 2700345"/>
              <a:gd name="connsiteX8" fmla="*/ 9131175 w 9361196"/>
              <a:gd name="connsiteY8" fmla="*/ 2470324 h 2700345"/>
              <a:gd name="connsiteX9" fmla="*/ 8575855 w 9361196"/>
              <a:gd name="connsiteY9" fmla="*/ 2700345 h 2700345"/>
              <a:gd name="connsiteX10" fmla="*/ 785341 w 9361196"/>
              <a:gd name="connsiteY10" fmla="*/ 2700345 h 2700345"/>
              <a:gd name="connsiteX0" fmla="*/ 0 w 9361196"/>
              <a:gd name="connsiteY0" fmla="*/ 1915003 h 2700345"/>
              <a:gd name="connsiteX1" fmla="*/ 0 w 9361196"/>
              <a:gd name="connsiteY1" fmla="*/ 785341 h 2700345"/>
              <a:gd name="connsiteX2" fmla="*/ 230022 w 9361196"/>
              <a:gd name="connsiteY2" fmla="*/ 230021 h 2700345"/>
              <a:gd name="connsiteX3" fmla="*/ 785343 w 9361196"/>
              <a:gd name="connsiteY3" fmla="*/ 1 h 2700345"/>
              <a:gd name="connsiteX4" fmla="*/ 8575855 w 9361196"/>
              <a:gd name="connsiteY4" fmla="*/ 0 h 2700345"/>
              <a:gd name="connsiteX5" fmla="*/ 9131175 w 9361196"/>
              <a:gd name="connsiteY5" fmla="*/ 230022 h 2700345"/>
              <a:gd name="connsiteX6" fmla="*/ 9361195 w 9361196"/>
              <a:gd name="connsiteY6" fmla="*/ 785343 h 2700345"/>
              <a:gd name="connsiteX7" fmla="*/ 9361196 w 9361196"/>
              <a:gd name="connsiteY7" fmla="*/ 1915004 h 2700345"/>
              <a:gd name="connsiteX8" fmla="*/ 9131175 w 9361196"/>
              <a:gd name="connsiteY8" fmla="*/ 2470324 h 2700345"/>
              <a:gd name="connsiteX9" fmla="*/ 8575855 w 9361196"/>
              <a:gd name="connsiteY9" fmla="*/ 2700345 h 2700345"/>
              <a:gd name="connsiteX0" fmla="*/ 0 w 9361196"/>
              <a:gd name="connsiteY0" fmla="*/ 1915003 h 2470324"/>
              <a:gd name="connsiteX1" fmla="*/ 0 w 9361196"/>
              <a:gd name="connsiteY1" fmla="*/ 785341 h 2470324"/>
              <a:gd name="connsiteX2" fmla="*/ 230022 w 9361196"/>
              <a:gd name="connsiteY2" fmla="*/ 230021 h 2470324"/>
              <a:gd name="connsiteX3" fmla="*/ 785343 w 9361196"/>
              <a:gd name="connsiteY3" fmla="*/ 1 h 2470324"/>
              <a:gd name="connsiteX4" fmla="*/ 8575855 w 9361196"/>
              <a:gd name="connsiteY4" fmla="*/ 0 h 2470324"/>
              <a:gd name="connsiteX5" fmla="*/ 9131175 w 9361196"/>
              <a:gd name="connsiteY5" fmla="*/ 230022 h 2470324"/>
              <a:gd name="connsiteX6" fmla="*/ 9361195 w 9361196"/>
              <a:gd name="connsiteY6" fmla="*/ 785343 h 2470324"/>
              <a:gd name="connsiteX7" fmla="*/ 9361196 w 9361196"/>
              <a:gd name="connsiteY7" fmla="*/ 1915004 h 2470324"/>
              <a:gd name="connsiteX8" fmla="*/ 9131175 w 9361196"/>
              <a:gd name="connsiteY8" fmla="*/ 2470324 h 2470324"/>
              <a:gd name="connsiteX0" fmla="*/ 0 w 9361196"/>
              <a:gd name="connsiteY0" fmla="*/ 1915003 h 1915004"/>
              <a:gd name="connsiteX1" fmla="*/ 0 w 9361196"/>
              <a:gd name="connsiteY1" fmla="*/ 785341 h 1915004"/>
              <a:gd name="connsiteX2" fmla="*/ 230022 w 9361196"/>
              <a:gd name="connsiteY2" fmla="*/ 230021 h 1915004"/>
              <a:gd name="connsiteX3" fmla="*/ 785343 w 9361196"/>
              <a:gd name="connsiteY3" fmla="*/ 1 h 1915004"/>
              <a:gd name="connsiteX4" fmla="*/ 8575855 w 9361196"/>
              <a:gd name="connsiteY4" fmla="*/ 0 h 1915004"/>
              <a:gd name="connsiteX5" fmla="*/ 9131175 w 9361196"/>
              <a:gd name="connsiteY5" fmla="*/ 230022 h 1915004"/>
              <a:gd name="connsiteX6" fmla="*/ 9361195 w 9361196"/>
              <a:gd name="connsiteY6" fmla="*/ 785343 h 1915004"/>
              <a:gd name="connsiteX7" fmla="*/ 9361196 w 9361196"/>
              <a:gd name="connsiteY7" fmla="*/ 1915004 h 1915004"/>
              <a:gd name="connsiteX0" fmla="*/ 0 w 9361196"/>
              <a:gd name="connsiteY0" fmla="*/ 1915003 h 1915003"/>
              <a:gd name="connsiteX1" fmla="*/ 0 w 9361196"/>
              <a:gd name="connsiteY1" fmla="*/ 785341 h 1915003"/>
              <a:gd name="connsiteX2" fmla="*/ 230022 w 9361196"/>
              <a:gd name="connsiteY2" fmla="*/ 230021 h 1915003"/>
              <a:gd name="connsiteX3" fmla="*/ 785343 w 9361196"/>
              <a:gd name="connsiteY3" fmla="*/ 1 h 1915003"/>
              <a:gd name="connsiteX4" fmla="*/ 8575855 w 9361196"/>
              <a:gd name="connsiteY4" fmla="*/ 0 h 1915003"/>
              <a:gd name="connsiteX5" fmla="*/ 9131175 w 9361196"/>
              <a:gd name="connsiteY5" fmla="*/ 230022 h 1915003"/>
              <a:gd name="connsiteX6" fmla="*/ 9361195 w 9361196"/>
              <a:gd name="connsiteY6" fmla="*/ 785343 h 1915003"/>
              <a:gd name="connsiteX0" fmla="*/ 0 w 9131175"/>
              <a:gd name="connsiteY0" fmla="*/ 1915003 h 1915003"/>
              <a:gd name="connsiteX1" fmla="*/ 0 w 9131175"/>
              <a:gd name="connsiteY1" fmla="*/ 785341 h 1915003"/>
              <a:gd name="connsiteX2" fmla="*/ 230022 w 9131175"/>
              <a:gd name="connsiteY2" fmla="*/ 230021 h 1915003"/>
              <a:gd name="connsiteX3" fmla="*/ 785343 w 9131175"/>
              <a:gd name="connsiteY3" fmla="*/ 1 h 1915003"/>
              <a:gd name="connsiteX4" fmla="*/ 8575855 w 9131175"/>
              <a:gd name="connsiteY4" fmla="*/ 0 h 1915003"/>
              <a:gd name="connsiteX5" fmla="*/ 9131175 w 9131175"/>
              <a:gd name="connsiteY5" fmla="*/ 230022 h 1915003"/>
              <a:gd name="connsiteX0" fmla="*/ 0 w 8575855"/>
              <a:gd name="connsiteY0" fmla="*/ 1915003 h 1915003"/>
              <a:gd name="connsiteX1" fmla="*/ 0 w 8575855"/>
              <a:gd name="connsiteY1" fmla="*/ 785341 h 1915003"/>
              <a:gd name="connsiteX2" fmla="*/ 230022 w 8575855"/>
              <a:gd name="connsiteY2" fmla="*/ 230021 h 1915003"/>
              <a:gd name="connsiteX3" fmla="*/ 785343 w 8575855"/>
              <a:gd name="connsiteY3" fmla="*/ 1 h 1915003"/>
              <a:gd name="connsiteX4" fmla="*/ 8575855 w 8575855"/>
              <a:gd name="connsiteY4" fmla="*/ 0 h 1915003"/>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173685 h 2173685"/>
              <a:gd name="connsiteX1" fmla="*/ 0 w 9130575"/>
              <a:gd name="connsiteY1" fmla="*/ 1044023 h 2173685"/>
              <a:gd name="connsiteX2" fmla="*/ 230022 w 9130575"/>
              <a:gd name="connsiteY2" fmla="*/ 488703 h 2173685"/>
              <a:gd name="connsiteX3" fmla="*/ 785343 w 9130575"/>
              <a:gd name="connsiteY3" fmla="*/ 258683 h 2173685"/>
              <a:gd name="connsiteX4" fmla="*/ 9130575 w 9130575"/>
              <a:gd name="connsiteY4" fmla="*/ 248999 h 2173685"/>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521310 h 2521310"/>
              <a:gd name="connsiteX1" fmla="*/ 0 w 9130575"/>
              <a:gd name="connsiteY1" fmla="*/ 1391648 h 2521310"/>
              <a:gd name="connsiteX2" fmla="*/ 230022 w 9130575"/>
              <a:gd name="connsiteY2" fmla="*/ 836328 h 2521310"/>
              <a:gd name="connsiteX3" fmla="*/ 785343 w 9130575"/>
              <a:gd name="connsiteY3" fmla="*/ 606308 h 2521310"/>
              <a:gd name="connsiteX4" fmla="*/ 9130575 w 9130575"/>
              <a:gd name="connsiteY4" fmla="*/ 596624 h 2521310"/>
              <a:gd name="connsiteX0" fmla="*/ 0 w 9130587"/>
              <a:gd name="connsiteY0" fmla="*/ 1924686 h 1924686"/>
              <a:gd name="connsiteX1" fmla="*/ 0 w 9130587"/>
              <a:gd name="connsiteY1" fmla="*/ 795024 h 1924686"/>
              <a:gd name="connsiteX2" fmla="*/ 230022 w 9130587"/>
              <a:gd name="connsiteY2" fmla="*/ 239704 h 1924686"/>
              <a:gd name="connsiteX3" fmla="*/ 785343 w 9130587"/>
              <a:gd name="connsiteY3" fmla="*/ 9684 h 1924686"/>
              <a:gd name="connsiteX4" fmla="*/ 9130575 w 9130587"/>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30575" h="1924686">
                <a:moveTo>
                  <a:pt x="0" y="1924686"/>
                </a:moveTo>
                <a:lnTo>
                  <a:pt x="0" y="795024"/>
                </a:lnTo>
                <a:cubicBezTo>
                  <a:pt x="0" y="586739"/>
                  <a:pt x="82742" y="386984"/>
                  <a:pt x="230022" y="239704"/>
                </a:cubicBezTo>
                <a:cubicBezTo>
                  <a:pt x="377302" y="92424"/>
                  <a:pt x="577057" y="9683"/>
                  <a:pt x="785343" y="9684"/>
                </a:cubicBezTo>
                <a:lnTo>
                  <a:pt x="9130575" y="0"/>
                </a:lnTo>
              </a:path>
            </a:pathLst>
          </a:custGeom>
          <a:noFill/>
          <a:ln w="127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1" name="Vrije vorm 10"/>
          <p:cNvSpPr/>
          <p:nvPr/>
        </p:nvSpPr>
        <p:spPr>
          <a:xfrm>
            <a:off x="431471" y="6218646"/>
            <a:ext cx="9130575" cy="1924686"/>
          </a:xfrm>
          <a:custGeom>
            <a:avLst/>
            <a:gdLst>
              <a:gd name="connsiteX0" fmla="*/ 0 w 9361196"/>
              <a:gd name="connsiteY0" fmla="*/ 785341 h 2700345"/>
              <a:gd name="connsiteX1" fmla="*/ 230022 w 9361196"/>
              <a:gd name="connsiteY1" fmla="*/ 230021 h 2700345"/>
              <a:gd name="connsiteX2" fmla="*/ 785343 w 9361196"/>
              <a:gd name="connsiteY2" fmla="*/ 1 h 2700345"/>
              <a:gd name="connsiteX3" fmla="*/ 8575855 w 9361196"/>
              <a:gd name="connsiteY3" fmla="*/ 0 h 2700345"/>
              <a:gd name="connsiteX4" fmla="*/ 9131175 w 9361196"/>
              <a:gd name="connsiteY4" fmla="*/ 230022 h 2700345"/>
              <a:gd name="connsiteX5" fmla="*/ 9361195 w 9361196"/>
              <a:gd name="connsiteY5" fmla="*/ 785343 h 2700345"/>
              <a:gd name="connsiteX6" fmla="*/ 9361196 w 9361196"/>
              <a:gd name="connsiteY6" fmla="*/ 1915004 h 2700345"/>
              <a:gd name="connsiteX7" fmla="*/ 9131175 w 9361196"/>
              <a:gd name="connsiteY7" fmla="*/ 2470324 h 2700345"/>
              <a:gd name="connsiteX8" fmla="*/ 8575855 w 9361196"/>
              <a:gd name="connsiteY8" fmla="*/ 2700345 h 2700345"/>
              <a:gd name="connsiteX9" fmla="*/ 785341 w 9361196"/>
              <a:gd name="connsiteY9" fmla="*/ 2700345 h 2700345"/>
              <a:gd name="connsiteX10" fmla="*/ 230021 w 9361196"/>
              <a:gd name="connsiteY10" fmla="*/ 2470323 h 2700345"/>
              <a:gd name="connsiteX11" fmla="*/ 0 w 9361196"/>
              <a:gd name="connsiteY11" fmla="*/ 1915003 h 2700345"/>
              <a:gd name="connsiteX12" fmla="*/ 0 w 9361196"/>
              <a:gd name="connsiteY12" fmla="*/ 785341 h 2700345"/>
              <a:gd name="connsiteX0" fmla="*/ 643968 w 10005164"/>
              <a:gd name="connsiteY0" fmla="*/ 785341 h 2700345"/>
              <a:gd name="connsiteX1" fmla="*/ 873990 w 10005164"/>
              <a:gd name="connsiteY1" fmla="*/ 230021 h 2700345"/>
              <a:gd name="connsiteX2" fmla="*/ 1429311 w 10005164"/>
              <a:gd name="connsiteY2" fmla="*/ 1 h 2700345"/>
              <a:gd name="connsiteX3" fmla="*/ 9219823 w 10005164"/>
              <a:gd name="connsiteY3" fmla="*/ 0 h 2700345"/>
              <a:gd name="connsiteX4" fmla="*/ 9775143 w 10005164"/>
              <a:gd name="connsiteY4" fmla="*/ 230022 h 2700345"/>
              <a:gd name="connsiteX5" fmla="*/ 10005163 w 10005164"/>
              <a:gd name="connsiteY5" fmla="*/ 785343 h 2700345"/>
              <a:gd name="connsiteX6" fmla="*/ 10005164 w 10005164"/>
              <a:gd name="connsiteY6" fmla="*/ 1915004 h 2700345"/>
              <a:gd name="connsiteX7" fmla="*/ 9775143 w 10005164"/>
              <a:gd name="connsiteY7" fmla="*/ 2470324 h 2700345"/>
              <a:gd name="connsiteX8" fmla="*/ 9219823 w 10005164"/>
              <a:gd name="connsiteY8" fmla="*/ 2700345 h 2700345"/>
              <a:gd name="connsiteX9" fmla="*/ 1429309 w 10005164"/>
              <a:gd name="connsiteY9" fmla="*/ 2700345 h 2700345"/>
              <a:gd name="connsiteX10" fmla="*/ 643968 w 10005164"/>
              <a:gd name="connsiteY10" fmla="*/ 1915003 h 2700345"/>
              <a:gd name="connsiteX11" fmla="*/ 643968 w 10005164"/>
              <a:gd name="connsiteY11" fmla="*/ 785341 h 2700345"/>
              <a:gd name="connsiteX0" fmla="*/ 643968 w 10005164"/>
              <a:gd name="connsiteY0" fmla="*/ 1915003 h 2700345"/>
              <a:gd name="connsiteX1" fmla="*/ 643968 w 10005164"/>
              <a:gd name="connsiteY1" fmla="*/ 785341 h 2700345"/>
              <a:gd name="connsiteX2" fmla="*/ 873990 w 10005164"/>
              <a:gd name="connsiteY2" fmla="*/ 230021 h 2700345"/>
              <a:gd name="connsiteX3" fmla="*/ 1429311 w 10005164"/>
              <a:gd name="connsiteY3" fmla="*/ 1 h 2700345"/>
              <a:gd name="connsiteX4" fmla="*/ 9219823 w 10005164"/>
              <a:gd name="connsiteY4" fmla="*/ 0 h 2700345"/>
              <a:gd name="connsiteX5" fmla="*/ 9775143 w 10005164"/>
              <a:gd name="connsiteY5" fmla="*/ 230022 h 2700345"/>
              <a:gd name="connsiteX6" fmla="*/ 10005163 w 10005164"/>
              <a:gd name="connsiteY6" fmla="*/ 785343 h 2700345"/>
              <a:gd name="connsiteX7" fmla="*/ 10005164 w 10005164"/>
              <a:gd name="connsiteY7" fmla="*/ 1915004 h 2700345"/>
              <a:gd name="connsiteX8" fmla="*/ 9775143 w 10005164"/>
              <a:gd name="connsiteY8" fmla="*/ 2470324 h 2700345"/>
              <a:gd name="connsiteX9" fmla="*/ 9219823 w 10005164"/>
              <a:gd name="connsiteY9" fmla="*/ 2700345 h 2700345"/>
              <a:gd name="connsiteX10" fmla="*/ 1429309 w 10005164"/>
              <a:gd name="connsiteY10" fmla="*/ 2700345 h 2700345"/>
              <a:gd name="connsiteX11" fmla="*/ 735408 w 10005164"/>
              <a:gd name="connsiteY11" fmla="*/ 2006443 h 2700345"/>
              <a:gd name="connsiteX0" fmla="*/ 0 w 9361196"/>
              <a:gd name="connsiteY0" fmla="*/ 1915003 h 2700345"/>
              <a:gd name="connsiteX1" fmla="*/ 0 w 9361196"/>
              <a:gd name="connsiteY1" fmla="*/ 785341 h 2700345"/>
              <a:gd name="connsiteX2" fmla="*/ 230022 w 9361196"/>
              <a:gd name="connsiteY2" fmla="*/ 230021 h 2700345"/>
              <a:gd name="connsiteX3" fmla="*/ 785343 w 9361196"/>
              <a:gd name="connsiteY3" fmla="*/ 1 h 2700345"/>
              <a:gd name="connsiteX4" fmla="*/ 8575855 w 9361196"/>
              <a:gd name="connsiteY4" fmla="*/ 0 h 2700345"/>
              <a:gd name="connsiteX5" fmla="*/ 9131175 w 9361196"/>
              <a:gd name="connsiteY5" fmla="*/ 230022 h 2700345"/>
              <a:gd name="connsiteX6" fmla="*/ 9361195 w 9361196"/>
              <a:gd name="connsiteY6" fmla="*/ 785343 h 2700345"/>
              <a:gd name="connsiteX7" fmla="*/ 9361196 w 9361196"/>
              <a:gd name="connsiteY7" fmla="*/ 1915004 h 2700345"/>
              <a:gd name="connsiteX8" fmla="*/ 9131175 w 9361196"/>
              <a:gd name="connsiteY8" fmla="*/ 2470324 h 2700345"/>
              <a:gd name="connsiteX9" fmla="*/ 8575855 w 9361196"/>
              <a:gd name="connsiteY9" fmla="*/ 2700345 h 2700345"/>
              <a:gd name="connsiteX10" fmla="*/ 785341 w 9361196"/>
              <a:gd name="connsiteY10" fmla="*/ 2700345 h 2700345"/>
              <a:gd name="connsiteX0" fmla="*/ 0 w 9361196"/>
              <a:gd name="connsiteY0" fmla="*/ 1915003 h 2700345"/>
              <a:gd name="connsiteX1" fmla="*/ 0 w 9361196"/>
              <a:gd name="connsiteY1" fmla="*/ 785341 h 2700345"/>
              <a:gd name="connsiteX2" fmla="*/ 230022 w 9361196"/>
              <a:gd name="connsiteY2" fmla="*/ 230021 h 2700345"/>
              <a:gd name="connsiteX3" fmla="*/ 785343 w 9361196"/>
              <a:gd name="connsiteY3" fmla="*/ 1 h 2700345"/>
              <a:gd name="connsiteX4" fmla="*/ 8575855 w 9361196"/>
              <a:gd name="connsiteY4" fmla="*/ 0 h 2700345"/>
              <a:gd name="connsiteX5" fmla="*/ 9131175 w 9361196"/>
              <a:gd name="connsiteY5" fmla="*/ 230022 h 2700345"/>
              <a:gd name="connsiteX6" fmla="*/ 9361195 w 9361196"/>
              <a:gd name="connsiteY6" fmla="*/ 785343 h 2700345"/>
              <a:gd name="connsiteX7" fmla="*/ 9361196 w 9361196"/>
              <a:gd name="connsiteY7" fmla="*/ 1915004 h 2700345"/>
              <a:gd name="connsiteX8" fmla="*/ 9131175 w 9361196"/>
              <a:gd name="connsiteY8" fmla="*/ 2470324 h 2700345"/>
              <a:gd name="connsiteX9" fmla="*/ 8575855 w 9361196"/>
              <a:gd name="connsiteY9" fmla="*/ 2700345 h 2700345"/>
              <a:gd name="connsiteX0" fmla="*/ 0 w 9361196"/>
              <a:gd name="connsiteY0" fmla="*/ 1915003 h 2470324"/>
              <a:gd name="connsiteX1" fmla="*/ 0 w 9361196"/>
              <a:gd name="connsiteY1" fmla="*/ 785341 h 2470324"/>
              <a:gd name="connsiteX2" fmla="*/ 230022 w 9361196"/>
              <a:gd name="connsiteY2" fmla="*/ 230021 h 2470324"/>
              <a:gd name="connsiteX3" fmla="*/ 785343 w 9361196"/>
              <a:gd name="connsiteY3" fmla="*/ 1 h 2470324"/>
              <a:gd name="connsiteX4" fmla="*/ 8575855 w 9361196"/>
              <a:gd name="connsiteY4" fmla="*/ 0 h 2470324"/>
              <a:gd name="connsiteX5" fmla="*/ 9131175 w 9361196"/>
              <a:gd name="connsiteY5" fmla="*/ 230022 h 2470324"/>
              <a:gd name="connsiteX6" fmla="*/ 9361195 w 9361196"/>
              <a:gd name="connsiteY6" fmla="*/ 785343 h 2470324"/>
              <a:gd name="connsiteX7" fmla="*/ 9361196 w 9361196"/>
              <a:gd name="connsiteY7" fmla="*/ 1915004 h 2470324"/>
              <a:gd name="connsiteX8" fmla="*/ 9131175 w 9361196"/>
              <a:gd name="connsiteY8" fmla="*/ 2470324 h 2470324"/>
              <a:gd name="connsiteX0" fmla="*/ 0 w 9361196"/>
              <a:gd name="connsiteY0" fmla="*/ 1915003 h 1915004"/>
              <a:gd name="connsiteX1" fmla="*/ 0 w 9361196"/>
              <a:gd name="connsiteY1" fmla="*/ 785341 h 1915004"/>
              <a:gd name="connsiteX2" fmla="*/ 230022 w 9361196"/>
              <a:gd name="connsiteY2" fmla="*/ 230021 h 1915004"/>
              <a:gd name="connsiteX3" fmla="*/ 785343 w 9361196"/>
              <a:gd name="connsiteY3" fmla="*/ 1 h 1915004"/>
              <a:gd name="connsiteX4" fmla="*/ 8575855 w 9361196"/>
              <a:gd name="connsiteY4" fmla="*/ 0 h 1915004"/>
              <a:gd name="connsiteX5" fmla="*/ 9131175 w 9361196"/>
              <a:gd name="connsiteY5" fmla="*/ 230022 h 1915004"/>
              <a:gd name="connsiteX6" fmla="*/ 9361195 w 9361196"/>
              <a:gd name="connsiteY6" fmla="*/ 785343 h 1915004"/>
              <a:gd name="connsiteX7" fmla="*/ 9361196 w 9361196"/>
              <a:gd name="connsiteY7" fmla="*/ 1915004 h 1915004"/>
              <a:gd name="connsiteX0" fmla="*/ 0 w 9361196"/>
              <a:gd name="connsiteY0" fmla="*/ 1915003 h 1915003"/>
              <a:gd name="connsiteX1" fmla="*/ 0 w 9361196"/>
              <a:gd name="connsiteY1" fmla="*/ 785341 h 1915003"/>
              <a:gd name="connsiteX2" fmla="*/ 230022 w 9361196"/>
              <a:gd name="connsiteY2" fmla="*/ 230021 h 1915003"/>
              <a:gd name="connsiteX3" fmla="*/ 785343 w 9361196"/>
              <a:gd name="connsiteY3" fmla="*/ 1 h 1915003"/>
              <a:gd name="connsiteX4" fmla="*/ 8575855 w 9361196"/>
              <a:gd name="connsiteY4" fmla="*/ 0 h 1915003"/>
              <a:gd name="connsiteX5" fmla="*/ 9131175 w 9361196"/>
              <a:gd name="connsiteY5" fmla="*/ 230022 h 1915003"/>
              <a:gd name="connsiteX6" fmla="*/ 9361195 w 9361196"/>
              <a:gd name="connsiteY6" fmla="*/ 785343 h 1915003"/>
              <a:gd name="connsiteX0" fmla="*/ 0 w 9131175"/>
              <a:gd name="connsiteY0" fmla="*/ 1915003 h 1915003"/>
              <a:gd name="connsiteX1" fmla="*/ 0 w 9131175"/>
              <a:gd name="connsiteY1" fmla="*/ 785341 h 1915003"/>
              <a:gd name="connsiteX2" fmla="*/ 230022 w 9131175"/>
              <a:gd name="connsiteY2" fmla="*/ 230021 h 1915003"/>
              <a:gd name="connsiteX3" fmla="*/ 785343 w 9131175"/>
              <a:gd name="connsiteY3" fmla="*/ 1 h 1915003"/>
              <a:gd name="connsiteX4" fmla="*/ 8575855 w 9131175"/>
              <a:gd name="connsiteY4" fmla="*/ 0 h 1915003"/>
              <a:gd name="connsiteX5" fmla="*/ 9131175 w 9131175"/>
              <a:gd name="connsiteY5" fmla="*/ 230022 h 1915003"/>
              <a:gd name="connsiteX0" fmla="*/ 0 w 8575855"/>
              <a:gd name="connsiteY0" fmla="*/ 1915003 h 1915003"/>
              <a:gd name="connsiteX1" fmla="*/ 0 w 8575855"/>
              <a:gd name="connsiteY1" fmla="*/ 785341 h 1915003"/>
              <a:gd name="connsiteX2" fmla="*/ 230022 w 8575855"/>
              <a:gd name="connsiteY2" fmla="*/ 230021 h 1915003"/>
              <a:gd name="connsiteX3" fmla="*/ 785343 w 8575855"/>
              <a:gd name="connsiteY3" fmla="*/ 1 h 1915003"/>
              <a:gd name="connsiteX4" fmla="*/ 8575855 w 8575855"/>
              <a:gd name="connsiteY4" fmla="*/ 0 h 1915003"/>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173685 h 2173685"/>
              <a:gd name="connsiteX1" fmla="*/ 0 w 9130575"/>
              <a:gd name="connsiteY1" fmla="*/ 1044023 h 2173685"/>
              <a:gd name="connsiteX2" fmla="*/ 230022 w 9130575"/>
              <a:gd name="connsiteY2" fmla="*/ 488703 h 2173685"/>
              <a:gd name="connsiteX3" fmla="*/ 785343 w 9130575"/>
              <a:gd name="connsiteY3" fmla="*/ 258683 h 2173685"/>
              <a:gd name="connsiteX4" fmla="*/ 9130575 w 9130575"/>
              <a:gd name="connsiteY4" fmla="*/ 248999 h 2173685"/>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521310 h 2521310"/>
              <a:gd name="connsiteX1" fmla="*/ 0 w 9130575"/>
              <a:gd name="connsiteY1" fmla="*/ 1391648 h 2521310"/>
              <a:gd name="connsiteX2" fmla="*/ 230022 w 9130575"/>
              <a:gd name="connsiteY2" fmla="*/ 836328 h 2521310"/>
              <a:gd name="connsiteX3" fmla="*/ 785343 w 9130575"/>
              <a:gd name="connsiteY3" fmla="*/ 606308 h 2521310"/>
              <a:gd name="connsiteX4" fmla="*/ 9130575 w 9130575"/>
              <a:gd name="connsiteY4" fmla="*/ 596624 h 2521310"/>
              <a:gd name="connsiteX0" fmla="*/ 0 w 9130587"/>
              <a:gd name="connsiteY0" fmla="*/ 1924686 h 1924686"/>
              <a:gd name="connsiteX1" fmla="*/ 0 w 9130587"/>
              <a:gd name="connsiteY1" fmla="*/ 795024 h 1924686"/>
              <a:gd name="connsiteX2" fmla="*/ 230022 w 9130587"/>
              <a:gd name="connsiteY2" fmla="*/ 239704 h 1924686"/>
              <a:gd name="connsiteX3" fmla="*/ 785343 w 9130587"/>
              <a:gd name="connsiteY3" fmla="*/ 9684 h 1924686"/>
              <a:gd name="connsiteX4" fmla="*/ 9130575 w 9130587"/>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30575" h="1924686">
                <a:moveTo>
                  <a:pt x="0" y="1924686"/>
                </a:moveTo>
                <a:lnTo>
                  <a:pt x="0" y="795024"/>
                </a:lnTo>
                <a:cubicBezTo>
                  <a:pt x="0" y="586739"/>
                  <a:pt x="82742" y="386984"/>
                  <a:pt x="230022" y="239704"/>
                </a:cubicBezTo>
                <a:cubicBezTo>
                  <a:pt x="377302" y="92424"/>
                  <a:pt x="577057" y="9683"/>
                  <a:pt x="785343" y="9684"/>
                </a:cubicBezTo>
                <a:lnTo>
                  <a:pt x="9130575" y="0"/>
                </a:lnTo>
              </a:path>
            </a:pathLst>
          </a:cu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Tree>
    <p:extLst>
      <p:ext uri="{BB962C8B-B14F-4D97-AF65-F5344CB8AC3E}">
        <p14:creationId xmlns:p14="http://schemas.microsoft.com/office/powerpoint/2010/main" val="352202534"/>
      </p:ext>
    </p:extLst>
  </p:cSld>
  <p:clrMap bg1="lt1" tx1="dk1" bg2="lt2" tx2="dk2" accent1="accent1" accent2="accent2" accent3="accent3" accent4="accent4" accent5="accent5" accent6="accent6" hlink="hlink" folHlink="folHlink"/>
  <p:sldLayoutIdLst>
    <p:sldLayoutId id="2147483658" r:id="rId1"/>
    <p:sldLayoutId id="2147483659" r:id="rId2"/>
    <p:sldLayoutId id="2147483685" r:id="rId3"/>
    <p:sldLayoutId id="2147483660" r:id="rId4"/>
    <p:sldLayoutId id="2147483661" r:id="rId5"/>
    <p:sldLayoutId id="2147483662" r:id="rId6"/>
    <p:sldLayoutId id="2147483663" r:id="rId7"/>
    <p:sldLayoutId id="2147483664" r:id="rId8"/>
    <p:sldLayoutId id="2147483665" r:id="rId9"/>
  </p:sldLayoutIdLst>
  <p:transition>
    <p:fade/>
  </p:transition>
  <p:hf sldNum="0" hdr="0" ftr="0" dt="0"/>
  <p:txStyles>
    <p:titleStyle>
      <a:lvl1pPr algn="l" defTabSz="914400" rtl="0" eaLnBrk="1" latinLnBrk="0" hangingPunct="1">
        <a:spcBef>
          <a:spcPct val="0"/>
        </a:spcBef>
        <a:buNone/>
        <a:defRPr sz="3600" b="1" kern="1200">
          <a:solidFill>
            <a:schemeClr val="accent1"/>
          </a:solidFill>
          <a:latin typeface="+mj-lt"/>
          <a:ea typeface="+mj-ea"/>
          <a:cs typeface="+mj-cs"/>
        </a:defRPr>
      </a:lvl1pPr>
    </p:titleStyle>
    <p:bodyStyle>
      <a:lvl1pPr marL="0" indent="0" algn="l" defTabSz="914400" rtl="0" eaLnBrk="1" latinLnBrk="0" hangingPunct="1">
        <a:spcBef>
          <a:spcPct val="20000"/>
        </a:spcBef>
        <a:buFontTx/>
        <a:buNone/>
        <a:defRPr sz="2400" kern="1200">
          <a:solidFill>
            <a:schemeClr val="accent6"/>
          </a:solidFill>
          <a:latin typeface="+mn-lt"/>
          <a:ea typeface="+mn-ea"/>
          <a:cs typeface="+mn-cs"/>
        </a:defRPr>
      </a:lvl1pPr>
      <a:lvl2pPr marL="288000" indent="-288000" algn="l" defTabSz="914400" rtl="0" eaLnBrk="1" latinLnBrk="0" hangingPunct="1">
        <a:spcBef>
          <a:spcPct val="20000"/>
        </a:spcBef>
        <a:buClr>
          <a:schemeClr val="accent1"/>
        </a:buClr>
        <a:buSzPct val="80000"/>
        <a:buFont typeface="Webdings" panose="05030102010509060703" pitchFamily="18" charset="2"/>
        <a:buChar char="&lt;"/>
        <a:defRPr sz="2400" kern="1200">
          <a:solidFill>
            <a:schemeClr val="accent6"/>
          </a:solidFill>
          <a:latin typeface="+mn-lt"/>
          <a:ea typeface="+mn-ea"/>
          <a:cs typeface="+mn-cs"/>
        </a:defRPr>
      </a:lvl2pPr>
      <a:lvl3pPr marL="576000" indent="-288000" algn="l" defTabSz="914400" rtl="0" eaLnBrk="1" latinLnBrk="0" hangingPunct="1">
        <a:spcBef>
          <a:spcPct val="20000"/>
        </a:spcBef>
        <a:buFont typeface="Symbol" pitchFamily="18" charset="2"/>
        <a:buChar char="·"/>
        <a:defRPr sz="2400" kern="1200">
          <a:solidFill>
            <a:schemeClr val="accent6"/>
          </a:solidFill>
          <a:latin typeface="+mn-lt"/>
          <a:ea typeface="+mn-ea"/>
          <a:cs typeface="+mn-cs"/>
        </a:defRPr>
      </a:lvl3pPr>
      <a:lvl4pPr marL="864000" indent="-288000" algn="l" defTabSz="914400" rtl="0" eaLnBrk="1" latinLnBrk="0" hangingPunct="1">
        <a:spcBef>
          <a:spcPct val="20000"/>
        </a:spcBef>
        <a:buFont typeface="Symbol" pitchFamily="18" charset="2"/>
        <a:buChar char=""/>
        <a:defRPr sz="2400" kern="1200">
          <a:solidFill>
            <a:schemeClr val="accent6"/>
          </a:solidFill>
          <a:latin typeface="+mn-lt"/>
          <a:ea typeface="+mn-ea"/>
          <a:cs typeface="+mn-cs"/>
        </a:defRPr>
      </a:lvl4pPr>
      <a:lvl5pPr marL="1152000" indent="-288000" algn="l" defTabSz="914400" rtl="0" eaLnBrk="1" latinLnBrk="0" hangingPunct="1">
        <a:spcBef>
          <a:spcPct val="20000"/>
        </a:spcBef>
        <a:buFont typeface="Calibri" pitchFamily="34" charset="0"/>
        <a:buChar char="–"/>
        <a:defRPr sz="2400" kern="1200">
          <a:solidFill>
            <a:schemeClr val="accent6"/>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2" name="Tijdelijke aanduiding voor titel 1"/>
          <p:cNvSpPr>
            <a:spLocks noGrp="1"/>
          </p:cNvSpPr>
          <p:nvPr>
            <p:ph type="title"/>
          </p:nvPr>
        </p:nvSpPr>
        <p:spPr>
          <a:xfrm>
            <a:off x="431470" y="0"/>
            <a:ext cx="8281059" cy="1237615"/>
          </a:xfrm>
          <a:prstGeom prst="rect">
            <a:avLst/>
          </a:prstGeom>
        </p:spPr>
        <p:txBody>
          <a:bodyPr vert="horz" lIns="0" tIns="45720" rIns="0" bIns="45720" rtlCol="0" anchor="ctr">
            <a:normAutofit/>
          </a:bodyPr>
          <a:lstStyle/>
          <a:p>
            <a:r>
              <a:rPr lang="nl-NL" dirty="0"/>
              <a:t>Klik om de stijl te bewerken</a:t>
            </a:r>
          </a:p>
        </p:txBody>
      </p:sp>
      <p:sp>
        <p:nvSpPr>
          <p:cNvPr id="3" name="Tijdelijke aanduiding voor tekst 2"/>
          <p:cNvSpPr>
            <a:spLocks noGrp="1"/>
          </p:cNvSpPr>
          <p:nvPr>
            <p:ph type="body" idx="1"/>
          </p:nvPr>
        </p:nvSpPr>
        <p:spPr>
          <a:xfrm>
            <a:off x="431471" y="1448747"/>
            <a:ext cx="8281058" cy="4680598"/>
          </a:xfrm>
          <a:prstGeom prst="rect">
            <a:avLst/>
          </a:prstGeom>
        </p:spPr>
        <p:txBody>
          <a:bodyPr vert="horz" lIns="0" tIns="45720" rIns="0" bIns="45720" rtlCol="0">
            <a:normAutofit/>
          </a:bodyPr>
          <a:lstStyle/>
          <a:p>
            <a:pPr lvl="0"/>
            <a:r>
              <a:rPr lang="nl-NL" dirty="0"/>
              <a:t>Klik om de modelstijlen te bewerken</a:t>
            </a:r>
          </a:p>
          <a:p>
            <a:pPr lvl="1"/>
            <a:r>
              <a:rPr lang="nl-NL" dirty="0"/>
              <a:t>Tweede niveau</a:t>
            </a:r>
          </a:p>
          <a:p>
            <a:pPr lvl="2"/>
            <a:r>
              <a:rPr lang="nl-NL" dirty="0"/>
              <a:t>Derde niveau</a:t>
            </a:r>
          </a:p>
          <a:p>
            <a:pPr lvl="3"/>
            <a:r>
              <a:rPr lang="nl-NL" dirty="0"/>
              <a:t>Vierde niveau</a:t>
            </a:r>
          </a:p>
          <a:p>
            <a:pPr lvl="4"/>
            <a:r>
              <a:rPr lang="nl-NL" dirty="0"/>
              <a:t>Vijfde niveau</a:t>
            </a:r>
          </a:p>
        </p:txBody>
      </p:sp>
      <p:sp>
        <p:nvSpPr>
          <p:cNvPr id="12" name="Tijdelijke aanduiding voor datum 6"/>
          <p:cNvSpPr>
            <a:spLocks noGrp="1"/>
          </p:cNvSpPr>
          <p:nvPr>
            <p:ph type="dt" sz="half" idx="2"/>
          </p:nvPr>
        </p:nvSpPr>
        <p:spPr>
          <a:xfrm>
            <a:off x="7632391" y="6408000"/>
            <a:ext cx="1080138" cy="180023"/>
          </a:xfrm>
          <a:prstGeom prst="rect">
            <a:avLst/>
          </a:prstGeom>
        </p:spPr>
        <p:txBody>
          <a:bodyPr vert="horz" lIns="0" tIns="0" rIns="0" bIns="0" rtlCol="0" anchor="ctr"/>
          <a:lstStyle>
            <a:lvl1pPr algn="r">
              <a:defRPr sz="1200">
                <a:solidFill>
                  <a:schemeClr val="accent6"/>
                </a:solidFill>
              </a:defRPr>
            </a:lvl1pPr>
          </a:lstStyle>
          <a:p>
            <a:fld id="{CF3D09BE-03F4-4176-8A77-E117D6474AED}" type="datetime1">
              <a:rPr lang="nl-NL" smtClean="0"/>
              <a:t>23-11-2017</a:t>
            </a:fld>
            <a:endParaRPr lang="nl-NL" dirty="0"/>
          </a:p>
        </p:txBody>
      </p:sp>
      <p:sp>
        <p:nvSpPr>
          <p:cNvPr id="13" name="Tijdelijke aanduiding voor voettekst 7"/>
          <p:cNvSpPr>
            <a:spLocks noGrp="1"/>
          </p:cNvSpPr>
          <p:nvPr>
            <p:ph type="ftr" sz="quarter" idx="3"/>
          </p:nvPr>
        </p:nvSpPr>
        <p:spPr>
          <a:xfrm>
            <a:off x="3492000" y="6588000"/>
            <a:ext cx="3960000" cy="180023"/>
          </a:xfrm>
          <a:prstGeom prst="rect">
            <a:avLst/>
          </a:prstGeom>
        </p:spPr>
        <p:txBody>
          <a:bodyPr vert="horz" lIns="0" tIns="0" rIns="0" bIns="0" rtlCol="0" anchor="ctr"/>
          <a:lstStyle>
            <a:lvl1pPr algn="l">
              <a:defRPr sz="1200">
                <a:solidFill>
                  <a:schemeClr val="accent6"/>
                </a:solidFill>
              </a:defRPr>
            </a:lvl1pPr>
          </a:lstStyle>
          <a:p>
            <a:endParaRPr lang="nl-NL" dirty="0"/>
          </a:p>
        </p:txBody>
      </p:sp>
      <p:sp>
        <p:nvSpPr>
          <p:cNvPr id="14" name="Tijdelijke aanduiding voor dianummer 8"/>
          <p:cNvSpPr>
            <a:spLocks noGrp="1"/>
          </p:cNvSpPr>
          <p:nvPr>
            <p:ph type="sldNum" sz="quarter" idx="4"/>
          </p:nvPr>
        </p:nvSpPr>
        <p:spPr>
          <a:xfrm>
            <a:off x="7632391" y="6588000"/>
            <a:ext cx="1080138" cy="176539"/>
          </a:xfrm>
          <a:prstGeom prst="rect">
            <a:avLst/>
          </a:prstGeom>
        </p:spPr>
        <p:txBody>
          <a:bodyPr vert="horz" lIns="0" tIns="0" rIns="0" bIns="0" rtlCol="0" anchor="ctr"/>
          <a:lstStyle>
            <a:lvl1pPr algn="r">
              <a:defRPr sz="1200">
                <a:solidFill>
                  <a:schemeClr val="accent6"/>
                </a:solidFill>
              </a:defRPr>
            </a:lvl1pPr>
          </a:lstStyle>
          <a:p>
            <a:fld id="{CAF61F08-5B5D-4F5B-9F92-8A0E73C5D006}" type="slidenum">
              <a:rPr lang="nl-NL" smtClean="0"/>
              <a:pPr/>
              <a:t>‹nr.›</a:t>
            </a:fld>
            <a:endParaRPr lang="nl-NL" dirty="0"/>
          </a:p>
        </p:txBody>
      </p:sp>
      <p:sp>
        <p:nvSpPr>
          <p:cNvPr id="15" name="Vrije vorm 14"/>
          <p:cNvSpPr/>
          <p:nvPr/>
        </p:nvSpPr>
        <p:spPr>
          <a:xfrm rot="60000">
            <a:off x="267548" y="6285406"/>
            <a:ext cx="9130575" cy="1924686"/>
          </a:xfrm>
          <a:custGeom>
            <a:avLst/>
            <a:gdLst>
              <a:gd name="connsiteX0" fmla="*/ 0 w 9361196"/>
              <a:gd name="connsiteY0" fmla="*/ 785341 h 2700345"/>
              <a:gd name="connsiteX1" fmla="*/ 230022 w 9361196"/>
              <a:gd name="connsiteY1" fmla="*/ 230021 h 2700345"/>
              <a:gd name="connsiteX2" fmla="*/ 785343 w 9361196"/>
              <a:gd name="connsiteY2" fmla="*/ 1 h 2700345"/>
              <a:gd name="connsiteX3" fmla="*/ 8575855 w 9361196"/>
              <a:gd name="connsiteY3" fmla="*/ 0 h 2700345"/>
              <a:gd name="connsiteX4" fmla="*/ 9131175 w 9361196"/>
              <a:gd name="connsiteY4" fmla="*/ 230022 h 2700345"/>
              <a:gd name="connsiteX5" fmla="*/ 9361195 w 9361196"/>
              <a:gd name="connsiteY5" fmla="*/ 785343 h 2700345"/>
              <a:gd name="connsiteX6" fmla="*/ 9361196 w 9361196"/>
              <a:gd name="connsiteY6" fmla="*/ 1915004 h 2700345"/>
              <a:gd name="connsiteX7" fmla="*/ 9131175 w 9361196"/>
              <a:gd name="connsiteY7" fmla="*/ 2470324 h 2700345"/>
              <a:gd name="connsiteX8" fmla="*/ 8575855 w 9361196"/>
              <a:gd name="connsiteY8" fmla="*/ 2700345 h 2700345"/>
              <a:gd name="connsiteX9" fmla="*/ 785341 w 9361196"/>
              <a:gd name="connsiteY9" fmla="*/ 2700345 h 2700345"/>
              <a:gd name="connsiteX10" fmla="*/ 230021 w 9361196"/>
              <a:gd name="connsiteY10" fmla="*/ 2470323 h 2700345"/>
              <a:gd name="connsiteX11" fmla="*/ 0 w 9361196"/>
              <a:gd name="connsiteY11" fmla="*/ 1915003 h 2700345"/>
              <a:gd name="connsiteX12" fmla="*/ 0 w 9361196"/>
              <a:gd name="connsiteY12" fmla="*/ 785341 h 2700345"/>
              <a:gd name="connsiteX0" fmla="*/ 643968 w 10005164"/>
              <a:gd name="connsiteY0" fmla="*/ 785341 h 2700345"/>
              <a:gd name="connsiteX1" fmla="*/ 873990 w 10005164"/>
              <a:gd name="connsiteY1" fmla="*/ 230021 h 2700345"/>
              <a:gd name="connsiteX2" fmla="*/ 1429311 w 10005164"/>
              <a:gd name="connsiteY2" fmla="*/ 1 h 2700345"/>
              <a:gd name="connsiteX3" fmla="*/ 9219823 w 10005164"/>
              <a:gd name="connsiteY3" fmla="*/ 0 h 2700345"/>
              <a:gd name="connsiteX4" fmla="*/ 9775143 w 10005164"/>
              <a:gd name="connsiteY4" fmla="*/ 230022 h 2700345"/>
              <a:gd name="connsiteX5" fmla="*/ 10005163 w 10005164"/>
              <a:gd name="connsiteY5" fmla="*/ 785343 h 2700345"/>
              <a:gd name="connsiteX6" fmla="*/ 10005164 w 10005164"/>
              <a:gd name="connsiteY6" fmla="*/ 1915004 h 2700345"/>
              <a:gd name="connsiteX7" fmla="*/ 9775143 w 10005164"/>
              <a:gd name="connsiteY7" fmla="*/ 2470324 h 2700345"/>
              <a:gd name="connsiteX8" fmla="*/ 9219823 w 10005164"/>
              <a:gd name="connsiteY8" fmla="*/ 2700345 h 2700345"/>
              <a:gd name="connsiteX9" fmla="*/ 1429309 w 10005164"/>
              <a:gd name="connsiteY9" fmla="*/ 2700345 h 2700345"/>
              <a:gd name="connsiteX10" fmla="*/ 643968 w 10005164"/>
              <a:gd name="connsiteY10" fmla="*/ 1915003 h 2700345"/>
              <a:gd name="connsiteX11" fmla="*/ 643968 w 10005164"/>
              <a:gd name="connsiteY11" fmla="*/ 785341 h 2700345"/>
              <a:gd name="connsiteX0" fmla="*/ 643968 w 10005164"/>
              <a:gd name="connsiteY0" fmla="*/ 1915003 h 2700345"/>
              <a:gd name="connsiteX1" fmla="*/ 643968 w 10005164"/>
              <a:gd name="connsiteY1" fmla="*/ 785341 h 2700345"/>
              <a:gd name="connsiteX2" fmla="*/ 873990 w 10005164"/>
              <a:gd name="connsiteY2" fmla="*/ 230021 h 2700345"/>
              <a:gd name="connsiteX3" fmla="*/ 1429311 w 10005164"/>
              <a:gd name="connsiteY3" fmla="*/ 1 h 2700345"/>
              <a:gd name="connsiteX4" fmla="*/ 9219823 w 10005164"/>
              <a:gd name="connsiteY4" fmla="*/ 0 h 2700345"/>
              <a:gd name="connsiteX5" fmla="*/ 9775143 w 10005164"/>
              <a:gd name="connsiteY5" fmla="*/ 230022 h 2700345"/>
              <a:gd name="connsiteX6" fmla="*/ 10005163 w 10005164"/>
              <a:gd name="connsiteY6" fmla="*/ 785343 h 2700345"/>
              <a:gd name="connsiteX7" fmla="*/ 10005164 w 10005164"/>
              <a:gd name="connsiteY7" fmla="*/ 1915004 h 2700345"/>
              <a:gd name="connsiteX8" fmla="*/ 9775143 w 10005164"/>
              <a:gd name="connsiteY8" fmla="*/ 2470324 h 2700345"/>
              <a:gd name="connsiteX9" fmla="*/ 9219823 w 10005164"/>
              <a:gd name="connsiteY9" fmla="*/ 2700345 h 2700345"/>
              <a:gd name="connsiteX10" fmla="*/ 1429309 w 10005164"/>
              <a:gd name="connsiteY10" fmla="*/ 2700345 h 2700345"/>
              <a:gd name="connsiteX11" fmla="*/ 735408 w 10005164"/>
              <a:gd name="connsiteY11" fmla="*/ 2006443 h 2700345"/>
              <a:gd name="connsiteX0" fmla="*/ 0 w 9361196"/>
              <a:gd name="connsiteY0" fmla="*/ 1915003 h 2700345"/>
              <a:gd name="connsiteX1" fmla="*/ 0 w 9361196"/>
              <a:gd name="connsiteY1" fmla="*/ 785341 h 2700345"/>
              <a:gd name="connsiteX2" fmla="*/ 230022 w 9361196"/>
              <a:gd name="connsiteY2" fmla="*/ 230021 h 2700345"/>
              <a:gd name="connsiteX3" fmla="*/ 785343 w 9361196"/>
              <a:gd name="connsiteY3" fmla="*/ 1 h 2700345"/>
              <a:gd name="connsiteX4" fmla="*/ 8575855 w 9361196"/>
              <a:gd name="connsiteY4" fmla="*/ 0 h 2700345"/>
              <a:gd name="connsiteX5" fmla="*/ 9131175 w 9361196"/>
              <a:gd name="connsiteY5" fmla="*/ 230022 h 2700345"/>
              <a:gd name="connsiteX6" fmla="*/ 9361195 w 9361196"/>
              <a:gd name="connsiteY6" fmla="*/ 785343 h 2700345"/>
              <a:gd name="connsiteX7" fmla="*/ 9361196 w 9361196"/>
              <a:gd name="connsiteY7" fmla="*/ 1915004 h 2700345"/>
              <a:gd name="connsiteX8" fmla="*/ 9131175 w 9361196"/>
              <a:gd name="connsiteY8" fmla="*/ 2470324 h 2700345"/>
              <a:gd name="connsiteX9" fmla="*/ 8575855 w 9361196"/>
              <a:gd name="connsiteY9" fmla="*/ 2700345 h 2700345"/>
              <a:gd name="connsiteX10" fmla="*/ 785341 w 9361196"/>
              <a:gd name="connsiteY10" fmla="*/ 2700345 h 2700345"/>
              <a:gd name="connsiteX0" fmla="*/ 0 w 9361196"/>
              <a:gd name="connsiteY0" fmla="*/ 1915003 h 2700345"/>
              <a:gd name="connsiteX1" fmla="*/ 0 w 9361196"/>
              <a:gd name="connsiteY1" fmla="*/ 785341 h 2700345"/>
              <a:gd name="connsiteX2" fmla="*/ 230022 w 9361196"/>
              <a:gd name="connsiteY2" fmla="*/ 230021 h 2700345"/>
              <a:gd name="connsiteX3" fmla="*/ 785343 w 9361196"/>
              <a:gd name="connsiteY3" fmla="*/ 1 h 2700345"/>
              <a:gd name="connsiteX4" fmla="*/ 8575855 w 9361196"/>
              <a:gd name="connsiteY4" fmla="*/ 0 h 2700345"/>
              <a:gd name="connsiteX5" fmla="*/ 9131175 w 9361196"/>
              <a:gd name="connsiteY5" fmla="*/ 230022 h 2700345"/>
              <a:gd name="connsiteX6" fmla="*/ 9361195 w 9361196"/>
              <a:gd name="connsiteY6" fmla="*/ 785343 h 2700345"/>
              <a:gd name="connsiteX7" fmla="*/ 9361196 w 9361196"/>
              <a:gd name="connsiteY7" fmla="*/ 1915004 h 2700345"/>
              <a:gd name="connsiteX8" fmla="*/ 9131175 w 9361196"/>
              <a:gd name="connsiteY8" fmla="*/ 2470324 h 2700345"/>
              <a:gd name="connsiteX9" fmla="*/ 8575855 w 9361196"/>
              <a:gd name="connsiteY9" fmla="*/ 2700345 h 2700345"/>
              <a:gd name="connsiteX0" fmla="*/ 0 w 9361196"/>
              <a:gd name="connsiteY0" fmla="*/ 1915003 h 2470324"/>
              <a:gd name="connsiteX1" fmla="*/ 0 w 9361196"/>
              <a:gd name="connsiteY1" fmla="*/ 785341 h 2470324"/>
              <a:gd name="connsiteX2" fmla="*/ 230022 w 9361196"/>
              <a:gd name="connsiteY2" fmla="*/ 230021 h 2470324"/>
              <a:gd name="connsiteX3" fmla="*/ 785343 w 9361196"/>
              <a:gd name="connsiteY3" fmla="*/ 1 h 2470324"/>
              <a:gd name="connsiteX4" fmla="*/ 8575855 w 9361196"/>
              <a:gd name="connsiteY4" fmla="*/ 0 h 2470324"/>
              <a:gd name="connsiteX5" fmla="*/ 9131175 w 9361196"/>
              <a:gd name="connsiteY5" fmla="*/ 230022 h 2470324"/>
              <a:gd name="connsiteX6" fmla="*/ 9361195 w 9361196"/>
              <a:gd name="connsiteY6" fmla="*/ 785343 h 2470324"/>
              <a:gd name="connsiteX7" fmla="*/ 9361196 w 9361196"/>
              <a:gd name="connsiteY7" fmla="*/ 1915004 h 2470324"/>
              <a:gd name="connsiteX8" fmla="*/ 9131175 w 9361196"/>
              <a:gd name="connsiteY8" fmla="*/ 2470324 h 2470324"/>
              <a:gd name="connsiteX0" fmla="*/ 0 w 9361196"/>
              <a:gd name="connsiteY0" fmla="*/ 1915003 h 1915004"/>
              <a:gd name="connsiteX1" fmla="*/ 0 w 9361196"/>
              <a:gd name="connsiteY1" fmla="*/ 785341 h 1915004"/>
              <a:gd name="connsiteX2" fmla="*/ 230022 w 9361196"/>
              <a:gd name="connsiteY2" fmla="*/ 230021 h 1915004"/>
              <a:gd name="connsiteX3" fmla="*/ 785343 w 9361196"/>
              <a:gd name="connsiteY3" fmla="*/ 1 h 1915004"/>
              <a:gd name="connsiteX4" fmla="*/ 8575855 w 9361196"/>
              <a:gd name="connsiteY4" fmla="*/ 0 h 1915004"/>
              <a:gd name="connsiteX5" fmla="*/ 9131175 w 9361196"/>
              <a:gd name="connsiteY5" fmla="*/ 230022 h 1915004"/>
              <a:gd name="connsiteX6" fmla="*/ 9361195 w 9361196"/>
              <a:gd name="connsiteY6" fmla="*/ 785343 h 1915004"/>
              <a:gd name="connsiteX7" fmla="*/ 9361196 w 9361196"/>
              <a:gd name="connsiteY7" fmla="*/ 1915004 h 1915004"/>
              <a:gd name="connsiteX0" fmla="*/ 0 w 9361196"/>
              <a:gd name="connsiteY0" fmla="*/ 1915003 h 1915003"/>
              <a:gd name="connsiteX1" fmla="*/ 0 w 9361196"/>
              <a:gd name="connsiteY1" fmla="*/ 785341 h 1915003"/>
              <a:gd name="connsiteX2" fmla="*/ 230022 w 9361196"/>
              <a:gd name="connsiteY2" fmla="*/ 230021 h 1915003"/>
              <a:gd name="connsiteX3" fmla="*/ 785343 w 9361196"/>
              <a:gd name="connsiteY3" fmla="*/ 1 h 1915003"/>
              <a:gd name="connsiteX4" fmla="*/ 8575855 w 9361196"/>
              <a:gd name="connsiteY4" fmla="*/ 0 h 1915003"/>
              <a:gd name="connsiteX5" fmla="*/ 9131175 w 9361196"/>
              <a:gd name="connsiteY5" fmla="*/ 230022 h 1915003"/>
              <a:gd name="connsiteX6" fmla="*/ 9361195 w 9361196"/>
              <a:gd name="connsiteY6" fmla="*/ 785343 h 1915003"/>
              <a:gd name="connsiteX0" fmla="*/ 0 w 9131175"/>
              <a:gd name="connsiteY0" fmla="*/ 1915003 h 1915003"/>
              <a:gd name="connsiteX1" fmla="*/ 0 w 9131175"/>
              <a:gd name="connsiteY1" fmla="*/ 785341 h 1915003"/>
              <a:gd name="connsiteX2" fmla="*/ 230022 w 9131175"/>
              <a:gd name="connsiteY2" fmla="*/ 230021 h 1915003"/>
              <a:gd name="connsiteX3" fmla="*/ 785343 w 9131175"/>
              <a:gd name="connsiteY3" fmla="*/ 1 h 1915003"/>
              <a:gd name="connsiteX4" fmla="*/ 8575855 w 9131175"/>
              <a:gd name="connsiteY4" fmla="*/ 0 h 1915003"/>
              <a:gd name="connsiteX5" fmla="*/ 9131175 w 9131175"/>
              <a:gd name="connsiteY5" fmla="*/ 230022 h 1915003"/>
              <a:gd name="connsiteX0" fmla="*/ 0 w 8575855"/>
              <a:gd name="connsiteY0" fmla="*/ 1915003 h 1915003"/>
              <a:gd name="connsiteX1" fmla="*/ 0 w 8575855"/>
              <a:gd name="connsiteY1" fmla="*/ 785341 h 1915003"/>
              <a:gd name="connsiteX2" fmla="*/ 230022 w 8575855"/>
              <a:gd name="connsiteY2" fmla="*/ 230021 h 1915003"/>
              <a:gd name="connsiteX3" fmla="*/ 785343 w 8575855"/>
              <a:gd name="connsiteY3" fmla="*/ 1 h 1915003"/>
              <a:gd name="connsiteX4" fmla="*/ 8575855 w 8575855"/>
              <a:gd name="connsiteY4" fmla="*/ 0 h 1915003"/>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173685 h 2173685"/>
              <a:gd name="connsiteX1" fmla="*/ 0 w 9130575"/>
              <a:gd name="connsiteY1" fmla="*/ 1044023 h 2173685"/>
              <a:gd name="connsiteX2" fmla="*/ 230022 w 9130575"/>
              <a:gd name="connsiteY2" fmla="*/ 488703 h 2173685"/>
              <a:gd name="connsiteX3" fmla="*/ 785343 w 9130575"/>
              <a:gd name="connsiteY3" fmla="*/ 258683 h 2173685"/>
              <a:gd name="connsiteX4" fmla="*/ 9130575 w 9130575"/>
              <a:gd name="connsiteY4" fmla="*/ 248999 h 2173685"/>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521310 h 2521310"/>
              <a:gd name="connsiteX1" fmla="*/ 0 w 9130575"/>
              <a:gd name="connsiteY1" fmla="*/ 1391648 h 2521310"/>
              <a:gd name="connsiteX2" fmla="*/ 230022 w 9130575"/>
              <a:gd name="connsiteY2" fmla="*/ 836328 h 2521310"/>
              <a:gd name="connsiteX3" fmla="*/ 785343 w 9130575"/>
              <a:gd name="connsiteY3" fmla="*/ 606308 h 2521310"/>
              <a:gd name="connsiteX4" fmla="*/ 9130575 w 9130575"/>
              <a:gd name="connsiteY4" fmla="*/ 596624 h 2521310"/>
              <a:gd name="connsiteX0" fmla="*/ 0 w 9130587"/>
              <a:gd name="connsiteY0" fmla="*/ 1924686 h 1924686"/>
              <a:gd name="connsiteX1" fmla="*/ 0 w 9130587"/>
              <a:gd name="connsiteY1" fmla="*/ 795024 h 1924686"/>
              <a:gd name="connsiteX2" fmla="*/ 230022 w 9130587"/>
              <a:gd name="connsiteY2" fmla="*/ 239704 h 1924686"/>
              <a:gd name="connsiteX3" fmla="*/ 785343 w 9130587"/>
              <a:gd name="connsiteY3" fmla="*/ 9684 h 1924686"/>
              <a:gd name="connsiteX4" fmla="*/ 9130575 w 9130587"/>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30575" h="1924686">
                <a:moveTo>
                  <a:pt x="0" y="1924686"/>
                </a:moveTo>
                <a:lnTo>
                  <a:pt x="0" y="795024"/>
                </a:lnTo>
                <a:cubicBezTo>
                  <a:pt x="0" y="586739"/>
                  <a:pt x="82742" y="386984"/>
                  <a:pt x="230022" y="239704"/>
                </a:cubicBezTo>
                <a:cubicBezTo>
                  <a:pt x="377302" y="92424"/>
                  <a:pt x="577057" y="9683"/>
                  <a:pt x="785343" y="9684"/>
                </a:cubicBezTo>
                <a:lnTo>
                  <a:pt x="9130575" y="0"/>
                </a:lnTo>
              </a:path>
            </a:pathLst>
          </a:cu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6" name="Vrije vorm 15"/>
          <p:cNvSpPr/>
          <p:nvPr/>
        </p:nvSpPr>
        <p:spPr>
          <a:xfrm>
            <a:off x="431471" y="6218646"/>
            <a:ext cx="9130575" cy="1924686"/>
          </a:xfrm>
          <a:custGeom>
            <a:avLst/>
            <a:gdLst>
              <a:gd name="connsiteX0" fmla="*/ 0 w 9361196"/>
              <a:gd name="connsiteY0" fmla="*/ 785341 h 2700345"/>
              <a:gd name="connsiteX1" fmla="*/ 230022 w 9361196"/>
              <a:gd name="connsiteY1" fmla="*/ 230021 h 2700345"/>
              <a:gd name="connsiteX2" fmla="*/ 785343 w 9361196"/>
              <a:gd name="connsiteY2" fmla="*/ 1 h 2700345"/>
              <a:gd name="connsiteX3" fmla="*/ 8575855 w 9361196"/>
              <a:gd name="connsiteY3" fmla="*/ 0 h 2700345"/>
              <a:gd name="connsiteX4" fmla="*/ 9131175 w 9361196"/>
              <a:gd name="connsiteY4" fmla="*/ 230022 h 2700345"/>
              <a:gd name="connsiteX5" fmla="*/ 9361195 w 9361196"/>
              <a:gd name="connsiteY5" fmla="*/ 785343 h 2700345"/>
              <a:gd name="connsiteX6" fmla="*/ 9361196 w 9361196"/>
              <a:gd name="connsiteY6" fmla="*/ 1915004 h 2700345"/>
              <a:gd name="connsiteX7" fmla="*/ 9131175 w 9361196"/>
              <a:gd name="connsiteY7" fmla="*/ 2470324 h 2700345"/>
              <a:gd name="connsiteX8" fmla="*/ 8575855 w 9361196"/>
              <a:gd name="connsiteY8" fmla="*/ 2700345 h 2700345"/>
              <a:gd name="connsiteX9" fmla="*/ 785341 w 9361196"/>
              <a:gd name="connsiteY9" fmla="*/ 2700345 h 2700345"/>
              <a:gd name="connsiteX10" fmla="*/ 230021 w 9361196"/>
              <a:gd name="connsiteY10" fmla="*/ 2470323 h 2700345"/>
              <a:gd name="connsiteX11" fmla="*/ 0 w 9361196"/>
              <a:gd name="connsiteY11" fmla="*/ 1915003 h 2700345"/>
              <a:gd name="connsiteX12" fmla="*/ 0 w 9361196"/>
              <a:gd name="connsiteY12" fmla="*/ 785341 h 2700345"/>
              <a:gd name="connsiteX0" fmla="*/ 643968 w 10005164"/>
              <a:gd name="connsiteY0" fmla="*/ 785341 h 2700345"/>
              <a:gd name="connsiteX1" fmla="*/ 873990 w 10005164"/>
              <a:gd name="connsiteY1" fmla="*/ 230021 h 2700345"/>
              <a:gd name="connsiteX2" fmla="*/ 1429311 w 10005164"/>
              <a:gd name="connsiteY2" fmla="*/ 1 h 2700345"/>
              <a:gd name="connsiteX3" fmla="*/ 9219823 w 10005164"/>
              <a:gd name="connsiteY3" fmla="*/ 0 h 2700345"/>
              <a:gd name="connsiteX4" fmla="*/ 9775143 w 10005164"/>
              <a:gd name="connsiteY4" fmla="*/ 230022 h 2700345"/>
              <a:gd name="connsiteX5" fmla="*/ 10005163 w 10005164"/>
              <a:gd name="connsiteY5" fmla="*/ 785343 h 2700345"/>
              <a:gd name="connsiteX6" fmla="*/ 10005164 w 10005164"/>
              <a:gd name="connsiteY6" fmla="*/ 1915004 h 2700345"/>
              <a:gd name="connsiteX7" fmla="*/ 9775143 w 10005164"/>
              <a:gd name="connsiteY7" fmla="*/ 2470324 h 2700345"/>
              <a:gd name="connsiteX8" fmla="*/ 9219823 w 10005164"/>
              <a:gd name="connsiteY8" fmla="*/ 2700345 h 2700345"/>
              <a:gd name="connsiteX9" fmla="*/ 1429309 w 10005164"/>
              <a:gd name="connsiteY9" fmla="*/ 2700345 h 2700345"/>
              <a:gd name="connsiteX10" fmla="*/ 643968 w 10005164"/>
              <a:gd name="connsiteY10" fmla="*/ 1915003 h 2700345"/>
              <a:gd name="connsiteX11" fmla="*/ 643968 w 10005164"/>
              <a:gd name="connsiteY11" fmla="*/ 785341 h 2700345"/>
              <a:gd name="connsiteX0" fmla="*/ 643968 w 10005164"/>
              <a:gd name="connsiteY0" fmla="*/ 1915003 h 2700345"/>
              <a:gd name="connsiteX1" fmla="*/ 643968 w 10005164"/>
              <a:gd name="connsiteY1" fmla="*/ 785341 h 2700345"/>
              <a:gd name="connsiteX2" fmla="*/ 873990 w 10005164"/>
              <a:gd name="connsiteY2" fmla="*/ 230021 h 2700345"/>
              <a:gd name="connsiteX3" fmla="*/ 1429311 w 10005164"/>
              <a:gd name="connsiteY3" fmla="*/ 1 h 2700345"/>
              <a:gd name="connsiteX4" fmla="*/ 9219823 w 10005164"/>
              <a:gd name="connsiteY4" fmla="*/ 0 h 2700345"/>
              <a:gd name="connsiteX5" fmla="*/ 9775143 w 10005164"/>
              <a:gd name="connsiteY5" fmla="*/ 230022 h 2700345"/>
              <a:gd name="connsiteX6" fmla="*/ 10005163 w 10005164"/>
              <a:gd name="connsiteY6" fmla="*/ 785343 h 2700345"/>
              <a:gd name="connsiteX7" fmla="*/ 10005164 w 10005164"/>
              <a:gd name="connsiteY7" fmla="*/ 1915004 h 2700345"/>
              <a:gd name="connsiteX8" fmla="*/ 9775143 w 10005164"/>
              <a:gd name="connsiteY8" fmla="*/ 2470324 h 2700345"/>
              <a:gd name="connsiteX9" fmla="*/ 9219823 w 10005164"/>
              <a:gd name="connsiteY9" fmla="*/ 2700345 h 2700345"/>
              <a:gd name="connsiteX10" fmla="*/ 1429309 w 10005164"/>
              <a:gd name="connsiteY10" fmla="*/ 2700345 h 2700345"/>
              <a:gd name="connsiteX11" fmla="*/ 735408 w 10005164"/>
              <a:gd name="connsiteY11" fmla="*/ 2006443 h 2700345"/>
              <a:gd name="connsiteX0" fmla="*/ 0 w 9361196"/>
              <a:gd name="connsiteY0" fmla="*/ 1915003 h 2700345"/>
              <a:gd name="connsiteX1" fmla="*/ 0 w 9361196"/>
              <a:gd name="connsiteY1" fmla="*/ 785341 h 2700345"/>
              <a:gd name="connsiteX2" fmla="*/ 230022 w 9361196"/>
              <a:gd name="connsiteY2" fmla="*/ 230021 h 2700345"/>
              <a:gd name="connsiteX3" fmla="*/ 785343 w 9361196"/>
              <a:gd name="connsiteY3" fmla="*/ 1 h 2700345"/>
              <a:gd name="connsiteX4" fmla="*/ 8575855 w 9361196"/>
              <a:gd name="connsiteY4" fmla="*/ 0 h 2700345"/>
              <a:gd name="connsiteX5" fmla="*/ 9131175 w 9361196"/>
              <a:gd name="connsiteY5" fmla="*/ 230022 h 2700345"/>
              <a:gd name="connsiteX6" fmla="*/ 9361195 w 9361196"/>
              <a:gd name="connsiteY6" fmla="*/ 785343 h 2700345"/>
              <a:gd name="connsiteX7" fmla="*/ 9361196 w 9361196"/>
              <a:gd name="connsiteY7" fmla="*/ 1915004 h 2700345"/>
              <a:gd name="connsiteX8" fmla="*/ 9131175 w 9361196"/>
              <a:gd name="connsiteY8" fmla="*/ 2470324 h 2700345"/>
              <a:gd name="connsiteX9" fmla="*/ 8575855 w 9361196"/>
              <a:gd name="connsiteY9" fmla="*/ 2700345 h 2700345"/>
              <a:gd name="connsiteX10" fmla="*/ 785341 w 9361196"/>
              <a:gd name="connsiteY10" fmla="*/ 2700345 h 2700345"/>
              <a:gd name="connsiteX0" fmla="*/ 0 w 9361196"/>
              <a:gd name="connsiteY0" fmla="*/ 1915003 h 2700345"/>
              <a:gd name="connsiteX1" fmla="*/ 0 w 9361196"/>
              <a:gd name="connsiteY1" fmla="*/ 785341 h 2700345"/>
              <a:gd name="connsiteX2" fmla="*/ 230022 w 9361196"/>
              <a:gd name="connsiteY2" fmla="*/ 230021 h 2700345"/>
              <a:gd name="connsiteX3" fmla="*/ 785343 w 9361196"/>
              <a:gd name="connsiteY3" fmla="*/ 1 h 2700345"/>
              <a:gd name="connsiteX4" fmla="*/ 8575855 w 9361196"/>
              <a:gd name="connsiteY4" fmla="*/ 0 h 2700345"/>
              <a:gd name="connsiteX5" fmla="*/ 9131175 w 9361196"/>
              <a:gd name="connsiteY5" fmla="*/ 230022 h 2700345"/>
              <a:gd name="connsiteX6" fmla="*/ 9361195 w 9361196"/>
              <a:gd name="connsiteY6" fmla="*/ 785343 h 2700345"/>
              <a:gd name="connsiteX7" fmla="*/ 9361196 w 9361196"/>
              <a:gd name="connsiteY7" fmla="*/ 1915004 h 2700345"/>
              <a:gd name="connsiteX8" fmla="*/ 9131175 w 9361196"/>
              <a:gd name="connsiteY8" fmla="*/ 2470324 h 2700345"/>
              <a:gd name="connsiteX9" fmla="*/ 8575855 w 9361196"/>
              <a:gd name="connsiteY9" fmla="*/ 2700345 h 2700345"/>
              <a:gd name="connsiteX0" fmla="*/ 0 w 9361196"/>
              <a:gd name="connsiteY0" fmla="*/ 1915003 h 2470324"/>
              <a:gd name="connsiteX1" fmla="*/ 0 w 9361196"/>
              <a:gd name="connsiteY1" fmla="*/ 785341 h 2470324"/>
              <a:gd name="connsiteX2" fmla="*/ 230022 w 9361196"/>
              <a:gd name="connsiteY2" fmla="*/ 230021 h 2470324"/>
              <a:gd name="connsiteX3" fmla="*/ 785343 w 9361196"/>
              <a:gd name="connsiteY3" fmla="*/ 1 h 2470324"/>
              <a:gd name="connsiteX4" fmla="*/ 8575855 w 9361196"/>
              <a:gd name="connsiteY4" fmla="*/ 0 h 2470324"/>
              <a:gd name="connsiteX5" fmla="*/ 9131175 w 9361196"/>
              <a:gd name="connsiteY5" fmla="*/ 230022 h 2470324"/>
              <a:gd name="connsiteX6" fmla="*/ 9361195 w 9361196"/>
              <a:gd name="connsiteY6" fmla="*/ 785343 h 2470324"/>
              <a:gd name="connsiteX7" fmla="*/ 9361196 w 9361196"/>
              <a:gd name="connsiteY7" fmla="*/ 1915004 h 2470324"/>
              <a:gd name="connsiteX8" fmla="*/ 9131175 w 9361196"/>
              <a:gd name="connsiteY8" fmla="*/ 2470324 h 2470324"/>
              <a:gd name="connsiteX0" fmla="*/ 0 w 9361196"/>
              <a:gd name="connsiteY0" fmla="*/ 1915003 h 1915004"/>
              <a:gd name="connsiteX1" fmla="*/ 0 w 9361196"/>
              <a:gd name="connsiteY1" fmla="*/ 785341 h 1915004"/>
              <a:gd name="connsiteX2" fmla="*/ 230022 w 9361196"/>
              <a:gd name="connsiteY2" fmla="*/ 230021 h 1915004"/>
              <a:gd name="connsiteX3" fmla="*/ 785343 w 9361196"/>
              <a:gd name="connsiteY3" fmla="*/ 1 h 1915004"/>
              <a:gd name="connsiteX4" fmla="*/ 8575855 w 9361196"/>
              <a:gd name="connsiteY4" fmla="*/ 0 h 1915004"/>
              <a:gd name="connsiteX5" fmla="*/ 9131175 w 9361196"/>
              <a:gd name="connsiteY5" fmla="*/ 230022 h 1915004"/>
              <a:gd name="connsiteX6" fmla="*/ 9361195 w 9361196"/>
              <a:gd name="connsiteY6" fmla="*/ 785343 h 1915004"/>
              <a:gd name="connsiteX7" fmla="*/ 9361196 w 9361196"/>
              <a:gd name="connsiteY7" fmla="*/ 1915004 h 1915004"/>
              <a:gd name="connsiteX0" fmla="*/ 0 w 9361196"/>
              <a:gd name="connsiteY0" fmla="*/ 1915003 h 1915003"/>
              <a:gd name="connsiteX1" fmla="*/ 0 w 9361196"/>
              <a:gd name="connsiteY1" fmla="*/ 785341 h 1915003"/>
              <a:gd name="connsiteX2" fmla="*/ 230022 w 9361196"/>
              <a:gd name="connsiteY2" fmla="*/ 230021 h 1915003"/>
              <a:gd name="connsiteX3" fmla="*/ 785343 w 9361196"/>
              <a:gd name="connsiteY3" fmla="*/ 1 h 1915003"/>
              <a:gd name="connsiteX4" fmla="*/ 8575855 w 9361196"/>
              <a:gd name="connsiteY4" fmla="*/ 0 h 1915003"/>
              <a:gd name="connsiteX5" fmla="*/ 9131175 w 9361196"/>
              <a:gd name="connsiteY5" fmla="*/ 230022 h 1915003"/>
              <a:gd name="connsiteX6" fmla="*/ 9361195 w 9361196"/>
              <a:gd name="connsiteY6" fmla="*/ 785343 h 1915003"/>
              <a:gd name="connsiteX0" fmla="*/ 0 w 9131175"/>
              <a:gd name="connsiteY0" fmla="*/ 1915003 h 1915003"/>
              <a:gd name="connsiteX1" fmla="*/ 0 w 9131175"/>
              <a:gd name="connsiteY1" fmla="*/ 785341 h 1915003"/>
              <a:gd name="connsiteX2" fmla="*/ 230022 w 9131175"/>
              <a:gd name="connsiteY2" fmla="*/ 230021 h 1915003"/>
              <a:gd name="connsiteX3" fmla="*/ 785343 w 9131175"/>
              <a:gd name="connsiteY3" fmla="*/ 1 h 1915003"/>
              <a:gd name="connsiteX4" fmla="*/ 8575855 w 9131175"/>
              <a:gd name="connsiteY4" fmla="*/ 0 h 1915003"/>
              <a:gd name="connsiteX5" fmla="*/ 9131175 w 9131175"/>
              <a:gd name="connsiteY5" fmla="*/ 230022 h 1915003"/>
              <a:gd name="connsiteX0" fmla="*/ 0 w 8575855"/>
              <a:gd name="connsiteY0" fmla="*/ 1915003 h 1915003"/>
              <a:gd name="connsiteX1" fmla="*/ 0 w 8575855"/>
              <a:gd name="connsiteY1" fmla="*/ 785341 h 1915003"/>
              <a:gd name="connsiteX2" fmla="*/ 230022 w 8575855"/>
              <a:gd name="connsiteY2" fmla="*/ 230021 h 1915003"/>
              <a:gd name="connsiteX3" fmla="*/ 785343 w 8575855"/>
              <a:gd name="connsiteY3" fmla="*/ 1 h 1915003"/>
              <a:gd name="connsiteX4" fmla="*/ 8575855 w 8575855"/>
              <a:gd name="connsiteY4" fmla="*/ 0 h 1915003"/>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173685 h 2173685"/>
              <a:gd name="connsiteX1" fmla="*/ 0 w 9130575"/>
              <a:gd name="connsiteY1" fmla="*/ 1044023 h 2173685"/>
              <a:gd name="connsiteX2" fmla="*/ 230022 w 9130575"/>
              <a:gd name="connsiteY2" fmla="*/ 488703 h 2173685"/>
              <a:gd name="connsiteX3" fmla="*/ 785343 w 9130575"/>
              <a:gd name="connsiteY3" fmla="*/ 258683 h 2173685"/>
              <a:gd name="connsiteX4" fmla="*/ 9130575 w 9130575"/>
              <a:gd name="connsiteY4" fmla="*/ 248999 h 2173685"/>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521310 h 2521310"/>
              <a:gd name="connsiteX1" fmla="*/ 0 w 9130575"/>
              <a:gd name="connsiteY1" fmla="*/ 1391648 h 2521310"/>
              <a:gd name="connsiteX2" fmla="*/ 230022 w 9130575"/>
              <a:gd name="connsiteY2" fmla="*/ 836328 h 2521310"/>
              <a:gd name="connsiteX3" fmla="*/ 785343 w 9130575"/>
              <a:gd name="connsiteY3" fmla="*/ 606308 h 2521310"/>
              <a:gd name="connsiteX4" fmla="*/ 9130575 w 9130575"/>
              <a:gd name="connsiteY4" fmla="*/ 596624 h 2521310"/>
              <a:gd name="connsiteX0" fmla="*/ 0 w 9130587"/>
              <a:gd name="connsiteY0" fmla="*/ 1924686 h 1924686"/>
              <a:gd name="connsiteX1" fmla="*/ 0 w 9130587"/>
              <a:gd name="connsiteY1" fmla="*/ 795024 h 1924686"/>
              <a:gd name="connsiteX2" fmla="*/ 230022 w 9130587"/>
              <a:gd name="connsiteY2" fmla="*/ 239704 h 1924686"/>
              <a:gd name="connsiteX3" fmla="*/ 785343 w 9130587"/>
              <a:gd name="connsiteY3" fmla="*/ 9684 h 1924686"/>
              <a:gd name="connsiteX4" fmla="*/ 9130575 w 9130587"/>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30575" h="1924686">
                <a:moveTo>
                  <a:pt x="0" y="1924686"/>
                </a:moveTo>
                <a:lnTo>
                  <a:pt x="0" y="795024"/>
                </a:lnTo>
                <a:cubicBezTo>
                  <a:pt x="0" y="586739"/>
                  <a:pt x="82742" y="386984"/>
                  <a:pt x="230022" y="239704"/>
                </a:cubicBezTo>
                <a:cubicBezTo>
                  <a:pt x="377302" y="92424"/>
                  <a:pt x="577057" y="9683"/>
                  <a:pt x="785343" y="9684"/>
                </a:cubicBezTo>
                <a:lnTo>
                  <a:pt x="9130575" y="0"/>
                </a:lnTo>
              </a:path>
            </a:pathLst>
          </a:custGeom>
          <a:noFill/>
          <a:ln w="127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Tree>
    <p:extLst>
      <p:ext uri="{BB962C8B-B14F-4D97-AF65-F5344CB8AC3E}">
        <p14:creationId xmlns:p14="http://schemas.microsoft.com/office/powerpoint/2010/main" val="1911830343"/>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86" r:id="rId3"/>
    <p:sldLayoutId id="2147483669" r:id="rId4"/>
    <p:sldLayoutId id="2147483670" r:id="rId5"/>
    <p:sldLayoutId id="2147483671" r:id="rId6"/>
    <p:sldLayoutId id="2147483672" r:id="rId7"/>
    <p:sldLayoutId id="2147483673" r:id="rId8"/>
    <p:sldLayoutId id="2147483674" r:id="rId9"/>
  </p:sldLayoutIdLst>
  <p:transition>
    <p:fade/>
  </p:transition>
  <p:hf sldNum="0" hdr="0" ftr="0" dt="0"/>
  <p:txStyles>
    <p:titleStyle>
      <a:lvl1pPr algn="l" defTabSz="914400" rtl="0" eaLnBrk="1" latinLnBrk="0" hangingPunct="1">
        <a:spcBef>
          <a:spcPct val="0"/>
        </a:spcBef>
        <a:buNone/>
        <a:defRPr sz="3600" b="1" kern="1200">
          <a:solidFill>
            <a:schemeClr val="accent2"/>
          </a:solidFill>
          <a:latin typeface="+mj-lt"/>
          <a:ea typeface="+mj-ea"/>
          <a:cs typeface="+mj-cs"/>
        </a:defRPr>
      </a:lvl1pPr>
    </p:titleStyle>
    <p:bodyStyle>
      <a:lvl1pPr marL="0" indent="0" algn="l" defTabSz="914400" rtl="0" eaLnBrk="1" latinLnBrk="0" hangingPunct="1">
        <a:spcBef>
          <a:spcPct val="20000"/>
        </a:spcBef>
        <a:buFontTx/>
        <a:buNone/>
        <a:defRPr sz="2400" kern="1200">
          <a:solidFill>
            <a:schemeClr val="accent6"/>
          </a:solidFill>
          <a:latin typeface="+mn-lt"/>
          <a:ea typeface="+mn-ea"/>
          <a:cs typeface="+mn-cs"/>
        </a:defRPr>
      </a:lvl1pPr>
      <a:lvl2pPr marL="288000" indent="-288000" algn="l" defTabSz="914400" rtl="0" eaLnBrk="1" latinLnBrk="0" hangingPunct="1">
        <a:spcBef>
          <a:spcPct val="20000"/>
        </a:spcBef>
        <a:buClr>
          <a:schemeClr val="accent2"/>
        </a:buClr>
        <a:buSzPct val="80000"/>
        <a:buFont typeface="Webdings" panose="05030102010509060703" pitchFamily="18" charset="2"/>
        <a:buChar char="&lt;"/>
        <a:defRPr sz="2400" kern="1200">
          <a:solidFill>
            <a:schemeClr val="accent6"/>
          </a:solidFill>
          <a:latin typeface="+mn-lt"/>
          <a:ea typeface="+mn-ea"/>
          <a:cs typeface="+mn-cs"/>
        </a:defRPr>
      </a:lvl2pPr>
      <a:lvl3pPr marL="576000" indent="-288000" algn="l" defTabSz="914400" rtl="0" eaLnBrk="1" latinLnBrk="0" hangingPunct="1">
        <a:spcBef>
          <a:spcPct val="20000"/>
        </a:spcBef>
        <a:buFont typeface="Symbol" pitchFamily="18" charset="2"/>
        <a:buChar char="·"/>
        <a:defRPr sz="2400" kern="1200">
          <a:solidFill>
            <a:schemeClr val="accent6"/>
          </a:solidFill>
          <a:latin typeface="+mn-lt"/>
          <a:ea typeface="+mn-ea"/>
          <a:cs typeface="+mn-cs"/>
        </a:defRPr>
      </a:lvl3pPr>
      <a:lvl4pPr marL="864000" indent="-288000" algn="l" defTabSz="914400" rtl="0" eaLnBrk="1" latinLnBrk="0" hangingPunct="1">
        <a:spcBef>
          <a:spcPct val="20000"/>
        </a:spcBef>
        <a:buFont typeface="Symbol" pitchFamily="18" charset="2"/>
        <a:buChar char=""/>
        <a:defRPr sz="2400" kern="1200">
          <a:solidFill>
            <a:schemeClr val="accent6"/>
          </a:solidFill>
          <a:latin typeface="+mn-lt"/>
          <a:ea typeface="+mn-ea"/>
          <a:cs typeface="+mn-cs"/>
        </a:defRPr>
      </a:lvl4pPr>
      <a:lvl5pPr marL="1152000" indent="-288000" algn="l" defTabSz="914400" rtl="0" eaLnBrk="1" latinLnBrk="0" hangingPunct="1">
        <a:spcBef>
          <a:spcPct val="20000"/>
        </a:spcBef>
        <a:buFont typeface="Calibri" pitchFamily="34" charset="0"/>
        <a:buChar char="–"/>
        <a:defRPr sz="2400" kern="1200">
          <a:solidFill>
            <a:schemeClr val="accent6"/>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2" name="Tijdelijke aanduiding voor titel 1"/>
          <p:cNvSpPr>
            <a:spLocks noGrp="1"/>
          </p:cNvSpPr>
          <p:nvPr>
            <p:ph type="title"/>
          </p:nvPr>
        </p:nvSpPr>
        <p:spPr>
          <a:xfrm>
            <a:off x="431470" y="0"/>
            <a:ext cx="8281059" cy="1268725"/>
          </a:xfrm>
          <a:prstGeom prst="rect">
            <a:avLst/>
          </a:prstGeom>
        </p:spPr>
        <p:txBody>
          <a:bodyPr vert="horz" lIns="0" tIns="45720" rIns="0" bIns="45720" rtlCol="0" anchor="ctr">
            <a:normAutofit/>
          </a:bodyPr>
          <a:lstStyle/>
          <a:p>
            <a:r>
              <a:rPr lang="nl-NL" dirty="0"/>
              <a:t>Klik om de stijl te bewerken</a:t>
            </a:r>
          </a:p>
        </p:txBody>
      </p:sp>
      <p:sp>
        <p:nvSpPr>
          <p:cNvPr id="3" name="Tijdelijke aanduiding voor tekst 2"/>
          <p:cNvSpPr>
            <a:spLocks noGrp="1"/>
          </p:cNvSpPr>
          <p:nvPr>
            <p:ph type="body" idx="1"/>
          </p:nvPr>
        </p:nvSpPr>
        <p:spPr>
          <a:xfrm>
            <a:off x="431471" y="1448747"/>
            <a:ext cx="8281058" cy="4680598"/>
          </a:xfrm>
          <a:prstGeom prst="rect">
            <a:avLst/>
          </a:prstGeom>
        </p:spPr>
        <p:txBody>
          <a:bodyPr vert="horz" lIns="0" tIns="45720" rIns="0" bIns="45720" rtlCol="0">
            <a:normAutofit/>
          </a:bodyPr>
          <a:lstStyle/>
          <a:p>
            <a:pPr lvl="0"/>
            <a:r>
              <a:rPr lang="nl-NL" dirty="0"/>
              <a:t>Klik om de modelstijlen te bewerken</a:t>
            </a:r>
          </a:p>
          <a:p>
            <a:pPr lvl="1"/>
            <a:r>
              <a:rPr lang="nl-NL" dirty="0"/>
              <a:t>Tweede niveau</a:t>
            </a:r>
          </a:p>
          <a:p>
            <a:pPr lvl="2"/>
            <a:r>
              <a:rPr lang="nl-NL" dirty="0"/>
              <a:t>Derde niveau</a:t>
            </a:r>
          </a:p>
          <a:p>
            <a:pPr lvl="3"/>
            <a:r>
              <a:rPr lang="nl-NL" dirty="0"/>
              <a:t>Vierde niveau</a:t>
            </a:r>
          </a:p>
          <a:p>
            <a:pPr lvl="4"/>
            <a:r>
              <a:rPr lang="nl-NL" dirty="0"/>
              <a:t>Vijfde niveau</a:t>
            </a:r>
          </a:p>
        </p:txBody>
      </p:sp>
      <p:sp>
        <p:nvSpPr>
          <p:cNvPr id="12" name="Tijdelijke aanduiding voor datum 6"/>
          <p:cNvSpPr>
            <a:spLocks noGrp="1"/>
          </p:cNvSpPr>
          <p:nvPr>
            <p:ph type="dt" sz="half" idx="2"/>
          </p:nvPr>
        </p:nvSpPr>
        <p:spPr>
          <a:xfrm>
            <a:off x="7632391" y="6408000"/>
            <a:ext cx="1080138" cy="180023"/>
          </a:xfrm>
          <a:prstGeom prst="rect">
            <a:avLst/>
          </a:prstGeom>
        </p:spPr>
        <p:txBody>
          <a:bodyPr vert="horz" lIns="0" tIns="0" rIns="0" bIns="0" rtlCol="0" anchor="ctr"/>
          <a:lstStyle>
            <a:lvl1pPr algn="r">
              <a:defRPr sz="1200">
                <a:solidFill>
                  <a:schemeClr val="accent6"/>
                </a:solidFill>
              </a:defRPr>
            </a:lvl1pPr>
          </a:lstStyle>
          <a:p>
            <a:fld id="{CF3D09BE-03F4-4176-8A77-E117D6474AED}" type="datetime1">
              <a:rPr lang="nl-NL" smtClean="0"/>
              <a:t>23-11-2017</a:t>
            </a:fld>
            <a:endParaRPr lang="nl-NL" dirty="0"/>
          </a:p>
        </p:txBody>
      </p:sp>
      <p:sp>
        <p:nvSpPr>
          <p:cNvPr id="13" name="Tijdelijke aanduiding voor voettekst 7"/>
          <p:cNvSpPr>
            <a:spLocks noGrp="1"/>
          </p:cNvSpPr>
          <p:nvPr>
            <p:ph type="ftr" sz="quarter" idx="3"/>
          </p:nvPr>
        </p:nvSpPr>
        <p:spPr>
          <a:xfrm>
            <a:off x="3492000" y="6588000"/>
            <a:ext cx="3960000" cy="180023"/>
          </a:xfrm>
          <a:prstGeom prst="rect">
            <a:avLst/>
          </a:prstGeom>
        </p:spPr>
        <p:txBody>
          <a:bodyPr vert="horz" lIns="0" tIns="0" rIns="0" bIns="0" rtlCol="0" anchor="ctr"/>
          <a:lstStyle>
            <a:lvl1pPr algn="l">
              <a:defRPr sz="1200">
                <a:solidFill>
                  <a:schemeClr val="accent6"/>
                </a:solidFill>
              </a:defRPr>
            </a:lvl1pPr>
          </a:lstStyle>
          <a:p>
            <a:endParaRPr lang="nl-NL" dirty="0"/>
          </a:p>
        </p:txBody>
      </p:sp>
      <p:sp>
        <p:nvSpPr>
          <p:cNvPr id="14" name="Tijdelijke aanduiding voor dianummer 8"/>
          <p:cNvSpPr>
            <a:spLocks noGrp="1"/>
          </p:cNvSpPr>
          <p:nvPr>
            <p:ph type="sldNum" sz="quarter" idx="4"/>
          </p:nvPr>
        </p:nvSpPr>
        <p:spPr>
          <a:xfrm>
            <a:off x="7632391" y="6588000"/>
            <a:ext cx="1080138" cy="176539"/>
          </a:xfrm>
          <a:prstGeom prst="rect">
            <a:avLst/>
          </a:prstGeom>
        </p:spPr>
        <p:txBody>
          <a:bodyPr vert="horz" lIns="0" tIns="0" rIns="0" bIns="0" rtlCol="0" anchor="ctr"/>
          <a:lstStyle>
            <a:lvl1pPr algn="r">
              <a:defRPr sz="1200">
                <a:solidFill>
                  <a:schemeClr val="accent6"/>
                </a:solidFill>
              </a:defRPr>
            </a:lvl1pPr>
          </a:lstStyle>
          <a:p>
            <a:fld id="{CAF61F08-5B5D-4F5B-9F92-8A0E73C5D006}" type="slidenum">
              <a:rPr lang="nl-NL" smtClean="0"/>
              <a:pPr/>
              <a:t>‹nr.›</a:t>
            </a:fld>
            <a:endParaRPr lang="nl-NL" dirty="0"/>
          </a:p>
        </p:txBody>
      </p:sp>
      <p:sp>
        <p:nvSpPr>
          <p:cNvPr id="15" name="Vrije vorm 14"/>
          <p:cNvSpPr/>
          <p:nvPr/>
        </p:nvSpPr>
        <p:spPr>
          <a:xfrm rot="60000">
            <a:off x="267548" y="6285406"/>
            <a:ext cx="9130575" cy="1924686"/>
          </a:xfrm>
          <a:custGeom>
            <a:avLst/>
            <a:gdLst>
              <a:gd name="connsiteX0" fmla="*/ 0 w 9361196"/>
              <a:gd name="connsiteY0" fmla="*/ 785341 h 2700345"/>
              <a:gd name="connsiteX1" fmla="*/ 230022 w 9361196"/>
              <a:gd name="connsiteY1" fmla="*/ 230021 h 2700345"/>
              <a:gd name="connsiteX2" fmla="*/ 785343 w 9361196"/>
              <a:gd name="connsiteY2" fmla="*/ 1 h 2700345"/>
              <a:gd name="connsiteX3" fmla="*/ 8575855 w 9361196"/>
              <a:gd name="connsiteY3" fmla="*/ 0 h 2700345"/>
              <a:gd name="connsiteX4" fmla="*/ 9131175 w 9361196"/>
              <a:gd name="connsiteY4" fmla="*/ 230022 h 2700345"/>
              <a:gd name="connsiteX5" fmla="*/ 9361195 w 9361196"/>
              <a:gd name="connsiteY5" fmla="*/ 785343 h 2700345"/>
              <a:gd name="connsiteX6" fmla="*/ 9361196 w 9361196"/>
              <a:gd name="connsiteY6" fmla="*/ 1915004 h 2700345"/>
              <a:gd name="connsiteX7" fmla="*/ 9131175 w 9361196"/>
              <a:gd name="connsiteY7" fmla="*/ 2470324 h 2700345"/>
              <a:gd name="connsiteX8" fmla="*/ 8575855 w 9361196"/>
              <a:gd name="connsiteY8" fmla="*/ 2700345 h 2700345"/>
              <a:gd name="connsiteX9" fmla="*/ 785341 w 9361196"/>
              <a:gd name="connsiteY9" fmla="*/ 2700345 h 2700345"/>
              <a:gd name="connsiteX10" fmla="*/ 230021 w 9361196"/>
              <a:gd name="connsiteY10" fmla="*/ 2470323 h 2700345"/>
              <a:gd name="connsiteX11" fmla="*/ 0 w 9361196"/>
              <a:gd name="connsiteY11" fmla="*/ 1915003 h 2700345"/>
              <a:gd name="connsiteX12" fmla="*/ 0 w 9361196"/>
              <a:gd name="connsiteY12" fmla="*/ 785341 h 2700345"/>
              <a:gd name="connsiteX0" fmla="*/ 643968 w 10005164"/>
              <a:gd name="connsiteY0" fmla="*/ 785341 h 2700345"/>
              <a:gd name="connsiteX1" fmla="*/ 873990 w 10005164"/>
              <a:gd name="connsiteY1" fmla="*/ 230021 h 2700345"/>
              <a:gd name="connsiteX2" fmla="*/ 1429311 w 10005164"/>
              <a:gd name="connsiteY2" fmla="*/ 1 h 2700345"/>
              <a:gd name="connsiteX3" fmla="*/ 9219823 w 10005164"/>
              <a:gd name="connsiteY3" fmla="*/ 0 h 2700345"/>
              <a:gd name="connsiteX4" fmla="*/ 9775143 w 10005164"/>
              <a:gd name="connsiteY4" fmla="*/ 230022 h 2700345"/>
              <a:gd name="connsiteX5" fmla="*/ 10005163 w 10005164"/>
              <a:gd name="connsiteY5" fmla="*/ 785343 h 2700345"/>
              <a:gd name="connsiteX6" fmla="*/ 10005164 w 10005164"/>
              <a:gd name="connsiteY6" fmla="*/ 1915004 h 2700345"/>
              <a:gd name="connsiteX7" fmla="*/ 9775143 w 10005164"/>
              <a:gd name="connsiteY7" fmla="*/ 2470324 h 2700345"/>
              <a:gd name="connsiteX8" fmla="*/ 9219823 w 10005164"/>
              <a:gd name="connsiteY8" fmla="*/ 2700345 h 2700345"/>
              <a:gd name="connsiteX9" fmla="*/ 1429309 w 10005164"/>
              <a:gd name="connsiteY9" fmla="*/ 2700345 h 2700345"/>
              <a:gd name="connsiteX10" fmla="*/ 643968 w 10005164"/>
              <a:gd name="connsiteY10" fmla="*/ 1915003 h 2700345"/>
              <a:gd name="connsiteX11" fmla="*/ 643968 w 10005164"/>
              <a:gd name="connsiteY11" fmla="*/ 785341 h 2700345"/>
              <a:gd name="connsiteX0" fmla="*/ 643968 w 10005164"/>
              <a:gd name="connsiteY0" fmla="*/ 1915003 h 2700345"/>
              <a:gd name="connsiteX1" fmla="*/ 643968 w 10005164"/>
              <a:gd name="connsiteY1" fmla="*/ 785341 h 2700345"/>
              <a:gd name="connsiteX2" fmla="*/ 873990 w 10005164"/>
              <a:gd name="connsiteY2" fmla="*/ 230021 h 2700345"/>
              <a:gd name="connsiteX3" fmla="*/ 1429311 w 10005164"/>
              <a:gd name="connsiteY3" fmla="*/ 1 h 2700345"/>
              <a:gd name="connsiteX4" fmla="*/ 9219823 w 10005164"/>
              <a:gd name="connsiteY4" fmla="*/ 0 h 2700345"/>
              <a:gd name="connsiteX5" fmla="*/ 9775143 w 10005164"/>
              <a:gd name="connsiteY5" fmla="*/ 230022 h 2700345"/>
              <a:gd name="connsiteX6" fmla="*/ 10005163 w 10005164"/>
              <a:gd name="connsiteY6" fmla="*/ 785343 h 2700345"/>
              <a:gd name="connsiteX7" fmla="*/ 10005164 w 10005164"/>
              <a:gd name="connsiteY7" fmla="*/ 1915004 h 2700345"/>
              <a:gd name="connsiteX8" fmla="*/ 9775143 w 10005164"/>
              <a:gd name="connsiteY8" fmla="*/ 2470324 h 2700345"/>
              <a:gd name="connsiteX9" fmla="*/ 9219823 w 10005164"/>
              <a:gd name="connsiteY9" fmla="*/ 2700345 h 2700345"/>
              <a:gd name="connsiteX10" fmla="*/ 1429309 w 10005164"/>
              <a:gd name="connsiteY10" fmla="*/ 2700345 h 2700345"/>
              <a:gd name="connsiteX11" fmla="*/ 735408 w 10005164"/>
              <a:gd name="connsiteY11" fmla="*/ 2006443 h 2700345"/>
              <a:gd name="connsiteX0" fmla="*/ 0 w 9361196"/>
              <a:gd name="connsiteY0" fmla="*/ 1915003 h 2700345"/>
              <a:gd name="connsiteX1" fmla="*/ 0 w 9361196"/>
              <a:gd name="connsiteY1" fmla="*/ 785341 h 2700345"/>
              <a:gd name="connsiteX2" fmla="*/ 230022 w 9361196"/>
              <a:gd name="connsiteY2" fmla="*/ 230021 h 2700345"/>
              <a:gd name="connsiteX3" fmla="*/ 785343 w 9361196"/>
              <a:gd name="connsiteY3" fmla="*/ 1 h 2700345"/>
              <a:gd name="connsiteX4" fmla="*/ 8575855 w 9361196"/>
              <a:gd name="connsiteY4" fmla="*/ 0 h 2700345"/>
              <a:gd name="connsiteX5" fmla="*/ 9131175 w 9361196"/>
              <a:gd name="connsiteY5" fmla="*/ 230022 h 2700345"/>
              <a:gd name="connsiteX6" fmla="*/ 9361195 w 9361196"/>
              <a:gd name="connsiteY6" fmla="*/ 785343 h 2700345"/>
              <a:gd name="connsiteX7" fmla="*/ 9361196 w 9361196"/>
              <a:gd name="connsiteY7" fmla="*/ 1915004 h 2700345"/>
              <a:gd name="connsiteX8" fmla="*/ 9131175 w 9361196"/>
              <a:gd name="connsiteY8" fmla="*/ 2470324 h 2700345"/>
              <a:gd name="connsiteX9" fmla="*/ 8575855 w 9361196"/>
              <a:gd name="connsiteY9" fmla="*/ 2700345 h 2700345"/>
              <a:gd name="connsiteX10" fmla="*/ 785341 w 9361196"/>
              <a:gd name="connsiteY10" fmla="*/ 2700345 h 2700345"/>
              <a:gd name="connsiteX0" fmla="*/ 0 w 9361196"/>
              <a:gd name="connsiteY0" fmla="*/ 1915003 h 2700345"/>
              <a:gd name="connsiteX1" fmla="*/ 0 w 9361196"/>
              <a:gd name="connsiteY1" fmla="*/ 785341 h 2700345"/>
              <a:gd name="connsiteX2" fmla="*/ 230022 w 9361196"/>
              <a:gd name="connsiteY2" fmla="*/ 230021 h 2700345"/>
              <a:gd name="connsiteX3" fmla="*/ 785343 w 9361196"/>
              <a:gd name="connsiteY3" fmla="*/ 1 h 2700345"/>
              <a:gd name="connsiteX4" fmla="*/ 8575855 w 9361196"/>
              <a:gd name="connsiteY4" fmla="*/ 0 h 2700345"/>
              <a:gd name="connsiteX5" fmla="*/ 9131175 w 9361196"/>
              <a:gd name="connsiteY5" fmla="*/ 230022 h 2700345"/>
              <a:gd name="connsiteX6" fmla="*/ 9361195 w 9361196"/>
              <a:gd name="connsiteY6" fmla="*/ 785343 h 2700345"/>
              <a:gd name="connsiteX7" fmla="*/ 9361196 w 9361196"/>
              <a:gd name="connsiteY7" fmla="*/ 1915004 h 2700345"/>
              <a:gd name="connsiteX8" fmla="*/ 9131175 w 9361196"/>
              <a:gd name="connsiteY8" fmla="*/ 2470324 h 2700345"/>
              <a:gd name="connsiteX9" fmla="*/ 8575855 w 9361196"/>
              <a:gd name="connsiteY9" fmla="*/ 2700345 h 2700345"/>
              <a:gd name="connsiteX0" fmla="*/ 0 w 9361196"/>
              <a:gd name="connsiteY0" fmla="*/ 1915003 h 2470324"/>
              <a:gd name="connsiteX1" fmla="*/ 0 w 9361196"/>
              <a:gd name="connsiteY1" fmla="*/ 785341 h 2470324"/>
              <a:gd name="connsiteX2" fmla="*/ 230022 w 9361196"/>
              <a:gd name="connsiteY2" fmla="*/ 230021 h 2470324"/>
              <a:gd name="connsiteX3" fmla="*/ 785343 w 9361196"/>
              <a:gd name="connsiteY3" fmla="*/ 1 h 2470324"/>
              <a:gd name="connsiteX4" fmla="*/ 8575855 w 9361196"/>
              <a:gd name="connsiteY4" fmla="*/ 0 h 2470324"/>
              <a:gd name="connsiteX5" fmla="*/ 9131175 w 9361196"/>
              <a:gd name="connsiteY5" fmla="*/ 230022 h 2470324"/>
              <a:gd name="connsiteX6" fmla="*/ 9361195 w 9361196"/>
              <a:gd name="connsiteY6" fmla="*/ 785343 h 2470324"/>
              <a:gd name="connsiteX7" fmla="*/ 9361196 w 9361196"/>
              <a:gd name="connsiteY7" fmla="*/ 1915004 h 2470324"/>
              <a:gd name="connsiteX8" fmla="*/ 9131175 w 9361196"/>
              <a:gd name="connsiteY8" fmla="*/ 2470324 h 2470324"/>
              <a:gd name="connsiteX0" fmla="*/ 0 w 9361196"/>
              <a:gd name="connsiteY0" fmla="*/ 1915003 h 1915004"/>
              <a:gd name="connsiteX1" fmla="*/ 0 w 9361196"/>
              <a:gd name="connsiteY1" fmla="*/ 785341 h 1915004"/>
              <a:gd name="connsiteX2" fmla="*/ 230022 w 9361196"/>
              <a:gd name="connsiteY2" fmla="*/ 230021 h 1915004"/>
              <a:gd name="connsiteX3" fmla="*/ 785343 w 9361196"/>
              <a:gd name="connsiteY3" fmla="*/ 1 h 1915004"/>
              <a:gd name="connsiteX4" fmla="*/ 8575855 w 9361196"/>
              <a:gd name="connsiteY4" fmla="*/ 0 h 1915004"/>
              <a:gd name="connsiteX5" fmla="*/ 9131175 w 9361196"/>
              <a:gd name="connsiteY5" fmla="*/ 230022 h 1915004"/>
              <a:gd name="connsiteX6" fmla="*/ 9361195 w 9361196"/>
              <a:gd name="connsiteY6" fmla="*/ 785343 h 1915004"/>
              <a:gd name="connsiteX7" fmla="*/ 9361196 w 9361196"/>
              <a:gd name="connsiteY7" fmla="*/ 1915004 h 1915004"/>
              <a:gd name="connsiteX0" fmla="*/ 0 w 9361196"/>
              <a:gd name="connsiteY0" fmla="*/ 1915003 h 1915003"/>
              <a:gd name="connsiteX1" fmla="*/ 0 w 9361196"/>
              <a:gd name="connsiteY1" fmla="*/ 785341 h 1915003"/>
              <a:gd name="connsiteX2" fmla="*/ 230022 w 9361196"/>
              <a:gd name="connsiteY2" fmla="*/ 230021 h 1915003"/>
              <a:gd name="connsiteX3" fmla="*/ 785343 w 9361196"/>
              <a:gd name="connsiteY3" fmla="*/ 1 h 1915003"/>
              <a:gd name="connsiteX4" fmla="*/ 8575855 w 9361196"/>
              <a:gd name="connsiteY4" fmla="*/ 0 h 1915003"/>
              <a:gd name="connsiteX5" fmla="*/ 9131175 w 9361196"/>
              <a:gd name="connsiteY5" fmla="*/ 230022 h 1915003"/>
              <a:gd name="connsiteX6" fmla="*/ 9361195 w 9361196"/>
              <a:gd name="connsiteY6" fmla="*/ 785343 h 1915003"/>
              <a:gd name="connsiteX0" fmla="*/ 0 w 9131175"/>
              <a:gd name="connsiteY0" fmla="*/ 1915003 h 1915003"/>
              <a:gd name="connsiteX1" fmla="*/ 0 w 9131175"/>
              <a:gd name="connsiteY1" fmla="*/ 785341 h 1915003"/>
              <a:gd name="connsiteX2" fmla="*/ 230022 w 9131175"/>
              <a:gd name="connsiteY2" fmla="*/ 230021 h 1915003"/>
              <a:gd name="connsiteX3" fmla="*/ 785343 w 9131175"/>
              <a:gd name="connsiteY3" fmla="*/ 1 h 1915003"/>
              <a:gd name="connsiteX4" fmla="*/ 8575855 w 9131175"/>
              <a:gd name="connsiteY4" fmla="*/ 0 h 1915003"/>
              <a:gd name="connsiteX5" fmla="*/ 9131175 w 9131175"/>
              <a:gd name="connsiteY5" fmla="*/ 230022 h 1915003"/>
              <a:gd name="connsiteX0" fmla="*/ 0 w 8575855"/>
              <a:gd name="connsiteY0" fmla="*/ 1915003 h 1915003"/>
              <a:gd name="connsiteX1" fmla="*/ 0 w 8575855"/>
              <a:gd name="connsiteY1" fmla="*/ 785341 h 1915003"/>
              <a:gd name="connsiteX2" fmla="*/ 230022 w 8575855"/>
              <a:gd name="connsiteY2" fmla="*/ 230021 h 1915003"/>
              <a:gd name="connsiteX3" fmla="*/ 785343 w 8575855"/>
              <a:gd name="connsiteY3" fmla="*/ 1 h 1915003"/>
              <a:gd name="connsiteX4" fmla="*/ 8575855 w 8575855"/>
              <a:gd name="connsiteY4" fmla="*/ 0 h 1915003"/>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173685 h 2173685"/>
              <a:gd name="connsiteX1" fmla="*/ 0 w 9130575"/>
              <a:gd name="connsiteY1" fmla="*/ 1044023 h 2173685"/>
              <a:gd name="connsiteX2" fmla="*/ 230022 w 9130575"/>
              <a:gd name="connsiteY2" fmla="*/ 488703 h 2173685"/>
              <a:gd name="connsiteX3" fmla="*/ 785343 w 9130575"/>
              <a:gd name="connsiteY3" fmla="*/ 258683 h 2173685"/>
              <a:gd name="connsiteX4" fmla="*/ 9130575 w 9130575"/>
              <a:gd name="connsiteY4" fmla="*/ 248999 h 2173685"/>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521310 h 2521310"/>
              <a:gd name="connsiteX1" fmla="*/ 0 w 9130575"/>
              <a:gd name="connsiteY1" fmla="*/ 1391648 h 2521310"/>
              <a:gd name="connsiteX2" fmla="*/ 230022 w 9130575"/>
              <a:gd name="connsiteY2" fmla="*/ 836328 h 2521310"/>
              <a:gd name="connsiteX3" fmla="*/ 785343 w 9130575"/>
              <a:gd name="connsiteY3" fmla="*/ 606308 h 2521310"/>
              <a:gd name="connsiteX4" fmla="*/ 9130575 w 9130575"/>
              <a:gd name="connsiteY4" fmla="*/ 596624 h 2521310"/>
              <a:gd name="connsiteX0" fmla="*/ 0 w 9130587"/>
              <a:gd name="connsiteY0" fmla="*/ 1924686 h 1924686"/>
              <a:gd name="connsiteX1" fmla="*/ 0 w 9130587"/>
              <a:gd name="connsiteY1" fmla="*/ 795024 h 1924686"/>
              <a:gd name="connsiteX2" fmla="*/ 230022 w 9130587"/>
              <a:gd name="connsiteY2" fmla="*/ 239704 h 1924686"/>
              <a:gd name="connsiteX3" fmla="*/ 785343 w 9130587"/>
              <a:gd name="connsiteY3" fmla="*/ 9684 h 1924686"/>
              <a:gd name="connsiteX4" fmla="*/ 9130575 w 9130587"/>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30575" h="1924686">
                <a:moveTo>
                  <a:pt x="0" y="1924686"/>
                </a:moveTo>
                <a:lnTo>
                  <a:pt x="0" y="795024"/>
                </a:lnTo>
                <a:cubicBezTo>
                  <a:pt x="0" y="586739"/>
                  <a:pt x="82742" y="386984"/>
                  <a:pt x="230022" y="239704"/>
                </a:cubicBezTo>
                <a:cubicBezTo>
                  <a:pt x="377302" y="92424"/>
                  <a:pt x="577057" y="9683"/>
                  <a:pt x="785343" y="9684"/>
                </a:cubicBezTo>
                <a:lnTo>
                  <a:pt x="9130575" y="0"/>
                </a:lnTo>
              </a:path>
            </a:pathLst>
          </a:custGeom>
          <a:noFill/>
          <a:ln w="127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6" name="Vrije vorm 15"/>
          <p:cNvSpPr/>
          <p:nvPr/>
        </p:nvSpPr>
        <p:spPr>
          <a:xfrm>
            <a:off x="431471" y="6218646"/>
            <a:ext cx="9130575" cy="1924686"/>
          </a:xfrm>
          <a:custGeom>
            <a:avLst/>
            <a:gdLst>
              <a:gd name="connsiteX0" fmla="*/ 0 w 9361196"/>
              <a:gd name="connsiteY0" fmla="*/ 785341 h 2700345"/>
              <a:gd name="connsiteX1" fmla="*/ 230022 w 9361196"/>
              <a:gd name="connsiteY1" fmla="*/ 230021 h 2700345"/>
              <a:gd name="connsiteX2" fmla="*/ 785343 w 9361196"/>
              <a:gd name="connsiteY2" fmla="*/ 1 h 2700345"/>
              <a:gd name="connsiteX3" fmla="*/ 8575855 w 9361196"/>
              <a:gd name="connsiteY3" fmla="*/ 0 h 2700345"/>
              <a:gd name="connsiteX4" fmla="*/ 9131175 w 9361196"/>
              <a:gd name="connsiteY4" fmla="*/ 230022 h 2700345"/>
              <a:gd name="connsiteX5" fmla="*/ 9361195 w 9361196"/>
              <a:gd name="connsiteY5" fmla="*/ 785343 h 2700345"/>
              <a:gd name="connsiteX6" fmla="*/ 9361196 w 9361196"/>
              <a:gd name="connsiteY6" fmla="*/ 1915004 h 2700345"/>
              <a:gd name="connsiteX7" fmla="*/ 9131175 w 9361196"/>
              <a:gd name="connsiteY7" fmla="*/ 2470324 h 2700345"/>
              <a:gd name="connsiteX8" fmla="*/ 8575855 w 9361196"/>
              <a:gd name="connsiteY8" fmla="*/ 2700345 h 2700345"/>
              <a:gd name="connsiteX9" fmla="*/ 785341 w 9361196"/>
              <a:gd name="connsiteY9" fmla="*/ 2700345 h 2700345"/>
              <a:gd name="connsiteX10" fmla="*/ 230021 w 9361196"/>
              <a:gd name="connsiteY10" fmla="*/ 2470323 h 2700345"/>
              <a:gd name="connsiteX11" fmla="*/ 0 w 9361196"/>
              <a:gd name="connsiteY11" fmla="*/ 1915003 h 2700345"/>
              <a:gd name="connsiteX12" fmla="*/ 0 w 9361196"/>
              <a:gd name="connsiteY12" fmla="*/ 785341 h 2700345"/>
              <a:gd name="connsiteX0" fmla="*/ 643968 w 10005164"/>
              <a:gd name="connsiteY0" fmla="*/ 785341 h 2700345"/>
              <a:gd name="connsiteX1" fmla="*/ 873990 w 10005164"/>
              <a:gd name="connsiteY1" fmla="*/ 230021 h 2700345"/>
              <a:gd name="connsiteX2" fmla="*/ 1429311 w 10005164"/>
              <a:gd name="connsiteY2" fmla="*/ 1 h 2700345"/>
              <a:gd name="connsiteX3" fmla="*/ 9219823 w 10005164"/>
              <a:gd name="connsiteY3" fmla="*/ 0 h 2700345"/>
              <a:gd name="connsiteX4" fmla="*/ 9775143 w 10005164"/>
              <a:gd name="connsiteY4" fmla="*/ 230022 h 2700345"/>
              <a:gd name="connsiteX5" fmla="*/ 10005163 w 10005164"/>
              <a:gd name="connsiteY5" fmla="*/ 785343 h 2700345"/>
              <a:gd name="connsiteX6" fmla="*/ 10005164 w 10005164"/>
              <a:gd name="connsiteY6" fmla="*/ 1915004 h 2700345"/>
              <a:gd name="connsiteX7" fmla="*/ 9775143 w 10005164"/>
              <a:gd name="connsiteY7" fmla="*/ 2470324 h 2700345"/>
              <a:gd name="connsiteX8" fmla="*/ 9219823 w 10005164"/>
              <a:gd name="connsiteY8" fmla="*/ 2700345 h 2700345"/>
              <a:gd name="connsiteX9" fmla="*/ 1429309 w 10005164"/>
              <a:gd name="connsiteY9" fmla="*/ 2700345 h 2700345"/>
              <a:gd name="connsiteX10" fmla="*/ 643968 w 10005164"/>
              <a:gd name="connsiteY10" fmla="*/ 1915003 h 2700345"/>
              <a:gd name="connsiteX11" fmla="*/ 643968 w 10005164"/>
              <a:gd name="connsiteY11" fmla="*/ 785341 h 2700345"/>
              <a:gd name="connsiteX0" fmla="*/ 643968 w 10005164"/>
              <a:gd name="connsiteY0" fmla="*/ 1915003 h 2700345"/>
              <a:gd name="connsiteX1" fmla="*/ 643968 w 10005164"/>
              <a:gd name="connsiteY1" fmla="*/ 785341 h 2700345"/>
              <a:gd name="connsiteX2" fmla="*/ 873990 w 10005164"/>
              <a:gd name="connsiteY2" fmla="*/ 230021 h 2700345"/>
              <a:gd name="connsiteX3" fmla="*/ 1429311 w 10005164"/>
              <a:gd name="connsiteY3" fmla="*/ 1 h 2700345"/>
              <a:gd name="connsiteX4" fmla="*/ 9219823 w 10005164"/>
              <a:gd name="connsiteY4" fmla="*/ 0 h 2700345"/>
              <a:gd name="connsiteX5" fmla="*/ 9775143 w 10005164"/>
              <a:gd name="connsiteY5" fmla="*/ 230022 h 2700345"/>
              <a:gd name="connsiteX6" fmla="*/ 10005163 w 10005164"/>
              <a:gd name="connsiteY6" fmla="*/ 785343 h 2700345"/>
              <a:gd name="connsiteX7" fmla="*/ 10005164 w 10005164"/>
              <a:gd name="connsiteY7" fmla="*/ 1915004 h 2700345"/>
              <a:gd name="connsiteX8" fmla="*/ 9775143 w 10005164"/>
              <a:gd name="connsiteY8" fmla="*/ 2470324 h 2700345"/>
              <a:gd name="connsiteX9" fmla="*/ 9219823 w 10005164"/>
              <a:gd name="connsiteY9" fmla="*/ 2700345 h 2700345"/>
              <a:gd name="connsiteX10" fmla="*/ 1429309 w 10005164"/>
              <a:gd name="connsiteY10" fmla="*/ 2700345 h 2700345"/>
              <a:gd name="connsiteX11" fmla="*/ 735408 w 10005164"/>
              <a:gd name="connsiteY11" fmla="*/ 2006443 h 2700345"/>
              <a:gd name="connsiteX0" fmla="*/ 0 w 9361196"/>
              <a:gd name="connsiteY0" fmla="*/ 1915003 h 2700345"/>
              <a:gd name="connsiteX1" fmla="*/ 0 w 9361196"/>
              <a:gd name="connsiteY1" fmla="*/ 785341 h 2700345"/>
              <a:gd name="connsiteX2" fmla="*/ 230022 w 9361196"/>
              <a:gd name="connsiteY2" fmla="*/ 230021 h 2700345"/>
              <a:gd name="connsiteX3" fmla="*/ 785343 w 9361196"/>
              <a:gd name="connsiteY3" fmla="*/ 1 h 2700345"/>
              <a:gd name="connsiteX4" fmla="*/ 8575855 w 9361196"/>
              <a:gd name="connsiteY4" fmla="*/ 0 h 2700345"/>
              <a:gd name="connsiteX5" fmla="*/ 9131175 w 9361196"/>
              <a:gd name="connsiteY5" fmla="*/ 230022 h 2700345"/>
              <a:gd name="connsiteX6" fmla="*/ 9361195 w 9361196"/>
              <a:gd name="connsiteY6" fmla="*/ 785343 h 2700345"/>
              <a:gd name="connsiteX7" fmla="*/ 9361196 w 9361196"/>
              <a:gd name="connsiteY7" fmla="*/ 1915004 h 2700345"/>
              <a:gd name="connsiteX8" fmla="*/ 9131175 w 9361196"/>
              <a:gd name="connsiteY8" fmla="*/ 2470324 h 2700345"/>
              <a:gd name="connsiteX9" fmla="*/ 8575855 w 9361196"/>
              <a:gd name="connsiteY9" fmla="*/ 2700345 h 2700345"/>
              <a:gd name="connsiteX10" fmla="*/ 785341 w 9361196"/>
              <a:gd name="connsiteY10" fmla="*/ 2700345 h 2700345"/>
              <a:gd name="connsiteX0" fmla="*/ 0 w 9361196"/>
              <a:gd name="connsiteY0" fmla="*/ 1915003 h 2700345"/>
              <a:gd name="connsiteX1" fmla="*/ 0 w 9361196"/>
              <a:gd name="connsiteY1" fmla="*/ 785341 h 2700345"/>
              <a:gd name="connsiteX2" fmla="*/ 230022 w 9361196"/>
              <a:gd name="connsiteY2" fmla="*/ 230021 h 2700345"/>
              <a:gd name="connsiteX3" fmla="*/ 785343 w 9361196"/>
              <a:gd name="connsiteY3" fmla="*/ 1 h 2700345"/>
              <a:gd name="connsiteX4" fmla="*/ 8575855 w 9361196"/>
              <a:gd name="connsiteY4" fmla="*/ 0 h 2700345"/>
              <a:gd name="connsiteX5" fmla="*/ 9131175 w 9361196"/>
              <a:gd name="connsiteY5" fmla="*/ 230022 h 2700345"/>
              <a:gd name="connsiteX6" fmla="*/ 9361195 w 9361196"/>
              <a:gd name="connsiteY6" fmla="*/ 785343 h 2700345"/>
              <a:gd name="connsiteX7" fmla="*/ 9361196 w 9361196"/>
              <a:gd name="connsiteY7" fmla="*/ 1915004 h 2700345"/>
              <a:gd name="connsiteX8" fmla="*/ 9131175 w 9361196"/>
              <a:gd name="connsiteY8" fmla="*/ 2470324 h 2700345"/>
              <a:gd name="connsiteX9" fmla="*/ 8575855 w 9361196"/>
              <a:gd name="connsiteY9" fmla="*/ 2700345 h 2700345"/>
              <a:gd name="connsiteX0" fmla="*/ 0 w 9361196"/>
              <a:gd name="connsiteY0" fmla="*/ 1915003 h 2470324"/>
              <a:gd name="connsiteX1" fmla="*/ 0 w 9361196"/>
              <a:gd name="connsiteY1" fmla="*/ 785341 h 2470324"/>
              <a:gd name="connsiteX2" fmla="*/ 230022 w 9361196"/>
              <a:gd name="connsiteY2" fmla="*/ 230021 h 2470324"/>
              <a:gd name="connsiteX3" fmla="*/ 785343 w 9361196"/>
              <a:gd name="connsiteY3" fmla="*/ 1 h 2470324"/>
              <a:gd name="connsiteX4" fmla="*/ 8575855 w 9361196"/>
              <a:gd name="connsiteY4" fmla="*/ 0 h 2470324"/>
              <a:gd name="connsiteX5" fmla="*/ 9131175 w 9361196"/>
              <a:gd name="connsiteY5" fmla="*/ 230022 h 2470324"/>
              <a:gd name="connsiteX6" fmla="*/ 9361195 w 9361196"/>
              <a:gd name="connsiteY6" fmla="*/ 785343 h 2470324"/>
              <a:gd name="connsiteX7" fmla="*/ 9361196 w 9361196"/>
              <a:gd name="connsiteY7" fmla="*/ 1915004 h 2470324"/>
              <a:gd name="connsiteX8" fmla="*/ 9131175 w 9361196"/>
              <a:gd name="connsiteY8" fmla="*/ 2470324 h 2470324"/>
              <a:gd name="connsiteX0" fmla="*/ 0 w 9361196"/>
              <a:gd name="connsiteY0" fmla="*/ 1915003 h 1915004"/>
              <a:gd name="connsiteX1" fmla="*/ 0 w 9361196"/>
              <a:gd name="connsiteY1" fmla="*/ 785341 h 1915004"/>
              <a:gd name="connsiteX2" fmla="*/ 230022 w 9361196"/>
              <a:gd name="connsiteY2" fmla="*/ 230021 h 1915004"/>
              <a:gd name="connsiteX3" fmla="*/ 785343 w 9361196"/>
              <a:gd name="connsiteY3" fmla="*/ 1 h 1915004"/>
              <a:gd name="connsiteX4" fmla="*/ 8575855 w 9361196"/>
              <a:gd name="connsiteY4" fmla="*/ 0 h 1915004"/>
              <a:gd name="connsiteX5" fmla="*/ 9131175 w 9361196"/>
              <a:gd name="connsiteY5" fmla="*/ 230022 h 1915004"/>
              <a:gd name="connsiteX6" fmla="*/ 9361195 w 9361196"/>
              <a:gd name="connsiteY6" fmla="*/ 785343 h 1915004"/>
              <a:gd name="connsiteX7" fmla="*/ 9361196 w 9361196"/>
              <a:gd name="connsiteY7" fmla="*/ 1915004 h 1915004"/>
              <a:gd name="connsiteX0" fmla="*/ 0 w 9361196"/>
              <a:gd name="connsiteY0" fmla="*/ 1915003 h 1915003"/>
              <a:gd name="connsiteX1" fmla="*/ 0 w 9361196"/>
              <a:gd name="connsiteY1" fmla="*/ 785341 h 1915003"/>
              <a:gd name="connsiteX2" fmla="*/ 230022 w 9361196"/>
              <a:gd name="connsiteY2" fmla="*/ 230021 h 1915003"/>
              <a:gd name="connsiteX3" fmla="*/ 785343 w 9361196"/>
              <a:gd name="connsiteY3" fmla="*/ 1 h 1915003"/>
              <a:gd name="connsiteX4" fmla="*/ 8575855 w 9361196"/>
              <a:gd name="connsiteY4" fmla="*/ 0 h 1915003"/>
              <a:gd name="connsiteX5" fmla="*/ 9131175 w 9361196"/>
              <a:gd name="connsiteY5" fmla="*/ 230022 h 1915003"/>
              <a:gd name="connsiteX6" fmla="*/ 9361195 w 9361196"/>
              <a:gd name="connsiteY6" fmla="*/ 785343 h 1915003"/>
              <a:gd name="connsiteX0" fmla="*/ 0 w 9131175"/>
              <a:gd name="connsiteY0" fmla="*/ 1915003 h 1915003"/>
              <a:gd name="connsiteX1" fmla="*/ 0 w 9131175"/>
              <a:gd name="connsiteY1" fmla="*/ 785341 h 1915003"/>
              <a:gd name="connsiteX2" fmla="*/ 230022 w 9131175"/>
              <a:gd name="connsiteY2" fmla="*/ 230021 h 1915003"/>
              <a:gd name="connsiteX3" fmla="*/ 785343 w 9131175"/>
              <a:gd name="connsiteY3" fmla="*/ 1 h 1915003"/>
              <a:gd name="connsiteX4" fmla="*/ 8575855 w 9131175"/>
              <a:gd name="connsiteY4" fmla="*/ 0 h 1915003"/>
              <a:gd name="connsiteX5" fmla="*/ 9131175 w 9131175"/>
              <a:gd name="connsiteY5" fmla="*/ 230022 h 1915003"/>
              <a:gd name="connsiteX0" fmla="*/ 0 w 8575855"/>
              <a:gd name="connsiteY0" fmla="*/ 1915003 h 1915003"/>
              <a:gd name="connsiteX1" fmla="*/ 0 w 8575855"/>
              <a:gd name="connsiteY1" fmla="*/ 785341 h 1915003"/>
              <a:gd name="connsiteX2" fmla="*/ 230022 w 8575855"/>
              <a:gd name="connsiteY2" fmla="*/ 230021 h 1915003"/>
              <a:gd name="connsiteX3" fmla="*/ 785343 w 8575855"/>
              <a:gd name="connsiteY3" fmla="*/ 1 h 1915003"/>
              <a:gd name="connsiteX4" fmla="*/ 8575855 w 8575855"/>
              <a:gd name="connsiteY4" fmla="*/ 0 h 1915003"/>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2092942 h 2092942"/>
              <a:gd name="connsiteX1" fmla="*/ 0 w 9130575"/>
              <a:gd name="connsiteY1" fmla="*/ 963280 h 2092942"/>
              <a:gd name="connsiteX2" fmla="*/ 230022 w 9130575"/>
              <a:gd name="connsiteY2" fmla="*/ 407960 h 2092942"/>
              <a:gd name="connsiteX3" fmla="*/ 785343 w 9130575"/>
              <a:gd name="connsiteY3" fmla="*/ 177940 h 2092942"/>
              <a:gd name="connsiteX4" fmla="*/ 9130575 w 9130575"/>
              <a:gd name="connsiteY4" fmla="*/ 168256 h 2092942"/>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173685 h 2173685"/>
              <a:gd name="connsiteX1" fmla="*/ 0 w 9130575"/>
              <a:gd name="connsiteY1" fmla="*/ 1044023 h 2173685"/>
              <a:gd name="connsiteX2" fmla="*/ 230022 w 9130575"/>
              <a:gd name="connsiteY2" fmla="*/ 488703 h 2173685"/>
              <a:gd name="connsiteX3" fmla="*/ 785343 w 9130575"/>
              <a:gd name="connsiteY3" fmla="*/ 258683 h 2173685"/>
              <a:gd name="connsiteX4" fmla="*/ 9130575 w 9130575"/>
              <a:gd name="connsiteY4" fmla="*/ 248999 h 2173685"/>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 name="connsiteX0" fmla="*/ 0 w 9130575"/>
              <a:gd name="connsiteY0" fmla="*/ 2521310 h 2521310"/>
              <a:gd name="connsiteX1" fmla="*/ 0 w 9130575"/>
              <a:gd name="connsiteY1" fmla="*/ 1391648 h 2521310"/>
              <a:gd name="connsiteX2" fmla="*/ 230022 w 9130575"/>
              <a:gd name="connsiteY2" fmla="*/ 836328 h 2521310"/>
              <a:gd name="connsiteX3" fmla="*/ 785343 w 9130575"/>
              <a:gd name="connsiteY3" fmla="*/ 606308 h 2521310"/>
              <a:gd name="connsiteX4" fmla="*/ 9130575 w 9130575"/>
              <a:gd name="connsiteY4" fmla="*/ 596624 h 2521310"/>
              <a:gd name="connsiteX0" fmla="*/ 0 w 9130587"/>
              <a:gd name="connsiteY0" fmla="*/ 1924686 h 1924686"/>
              <a:gd name="connsiteX1" fmla="*/ 0 w 9130587"/>
              <a:gd name="connsiteY1" fmla="*/ 795024 h 1924686"/>
              <a:gd name="connsiteX2" fmla="*/ 230022 w 9130587"/>
              <a:gd name="connsiteY2" fmla="*/ 239704 h 1924686"/>
              <a:gd name="connsiteX3" fmla="*/ 785343 w 9130587"/>
              <a:gd name="connsiteY3" fmla="*/ 9684 h 1924686"/>
              <a:gd name="connsiteX4" fmla="*/ 9130575 w 9130587"/>
              <a:gd name="connsiteY4" fmla="*/ 0 h 1924686"/>
              <a:gd name="connsiteX0" fmla="*/ 0 w 9130575"/>
              <a:gd name="connsiteY0" fmla="*/ 1924686 h 1924686"/>
              <a:gd name="connsiteX1" fmla="*/ 0 w 9130575"/>
              <a:gd name="connsiteY1" fmla="*/ 795024 h 1924686"/>
              <a:gd name="connsiteX2" fmla="*/ 230022 w 9130575"/>
              <a:gd name="connsiteY2" fmla="*/ 239704 h 1924686"/>
              <a:gd name="connsiteX3" fmla="*/ 785343 w 9130575"/>
              <a:gd name="connsiteY3" fmla="*/ 9684 h 1924686"/>
              <a:gd name="connsiteX4" fmla="*/ 9130575 w 9130575"/>
              <a:gd name="connsiteY4" fmla="*/ 0 h 19246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30575" h="1924686">
                <a:moveTo>
                  <a:pt x="0" y="1924686"/>
                </a:moveTo>
                <a:lnTo>
                  <a:pt x="0" y="795024"/>
                </a:lnTo>
                <a:cubicBezTo>
                  <a:pt x="0" y="586739"/>
                  <a:pt x="82742" y="386984"/>
                  <a:pt x="230022" y="239704"/>
                </a:cubicBezTo>
                <a:cubicBezTo>
                  <a:pt x="377302" y="92424"/>
                  <a:pt x="577057" y="9683"/>
                  <a:pt x="785343" y="9684"/>
                </a:cubicBezTo>
                <a:lnTo>
                  <a:pt x="9130575" y="0"/>
                </a:lnTo>
              </a:path>
            </a:pathLst>
          </a:custGeom>
          <a:noFill/>
          <a:ln w="127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Tree>
    <p:extLst>
      <p:ext uri="{BB962C8B-B14F-4D97-AF65-F5344CB8AC3E}">
        <p14:creationId xmlns:p14="http://schemas.microsoft.com/office/powerpoint/2010/main" val="4064270344"/>
      </p:ext>
    </p:extLst>
  </p:cSld>
  <p:clrMap bg1="lt1" tx1="dk1" bg2="lt2" tx2="dk2" accent1="accent1" accent2="accent2" accent3="accent3" accent4="accent4" accent5="accent5" accent6="accent6" hlink="hlink" folHlink="folHlink"/>
  <p:sldLayoutIdLst>
    <p:sldLayoutId id="2147483676" r:id="rId1"/>
    <p:sldLayoutId id="2147483677" r:id="rId2"/>
    <p:sldLayoutId id="2147483687" r:id="rId3"/>
    <p:sldLayoutId id="2147483678" r:id="rId4"/>
    <p:sldLayoutId id="2147483679" r:id="rId5"/>
    <p:sldLayoutId id="2147483680" r:id="rId6"/>
    <p:sldLayoutId id="2147483681" r:id="rId7"/>
    <p:sldLayoutId id="2147483682" r:id="rId8"/>
    <p:sldLayoutId id="2147483683" r:id="rId9"/>
  </p:sldLayoutIdLst>
  <p:transition>
    <p:fade/>
  </p:transition>
  <p:hf sldNum="0" hdr="0" ftr="0" dt="0"/>
  <p:txStyles>
    <p:titleStyle>
      <a:lvl1pPr algn="l" defTabSz="914400" rtl="0" eaLnBrk="1" latinLnBrk="0" hangingPunct="1">
        <a:spcBef>
          <a:spcPct val="0"/>
        </a:spcBef>
        <a:buNone/>
        <a:defRPr sz="3600" b="1" kern="1200">
          <a:solidFill>
            <a:schemeClr val="accent3"/>
          </a:solidFill>
          <a:latin typeface="+mj-lt"/>
          <a:ea typeface="+mj-ea"/>
          <a:cs typeface="+mj-cs"/>
        </a:defRPr>
      </a:lvl1pPr>
    </p:titleStyle>
    <p:bodyStyle>
      <a:lvl1pPr marL="0" indent="0" algn="l" defTabSz="914400" rtl="0" eaLnBrk="1" latinLnBrk="0" hangingPunct="1">
        <a:spcBef>
          <a:spcPct val="20000"/>
        </a:spcBef>
        <a:buFontTx/>
        <a:buNone/>
        <a:defRPr sz="2400" kern="1200">
          <a:solidFill>
            <a:schemeClr val="accent6"/>
          </a:solidFill>
          <a:latin typeface="+mn-lt"/>
          <a:ea typeface="+mn-ea"/>
          <a:cs typeface="+mn-cs"/>
        </a:defRPr>
      </a:lvl1pPr>
      <a:lvl2pPr marL="288000" indent="-288000" algn="l" defTabSz="914400" rtl="0" eaLnBrk="1" latinLnBrk="0" hangingPunct="1">
        <a:spcBef>
          <a:spcPct val="20000"/>
        </a:spcBef>
        <a:buClr>
          <a:schemeClr val="accent3"/>
        </a:buClr>
        <a:buSzPct val="80000"/>
        <a:buFont typeface="Webdings" panose="05030102010509060703" pitchFamily="18" charset="2"/>
        <a:buChar char="&lt;"/>
        <a:defRPr sz="2400" kern="1200">
          <a:solidFill>
            <a:schemeClr val="accent6"/>
          </a:solidFill>
          <a:latin typeface="+mn-lt"/>
          <a:ea typeface="+mn-ea"/>
          <a:cs typeface="+mn-cs"/>
        </a:defRPr>
      </a:lvl2pPr>
      <a:lvl3pPr marL="576000" indent="-288000" algn="l" defTabSz="914400" rtl="0" eaLnBrk="1" latinLnBrk="0" hangingPunct="1">
        <a:spcBef>
          <a:spcPct val="20000"/>
        </a:spcBef>
        <a:buFont typeface="Symbol" pitchFamily="18" charset="2"/>
        <a:buChar char="·"/>
        <a:defRPr sz="2400" kern="1200">
          <a:solidFill>
            <a:schemeClr val="accent6"/>
          </a:solidFill>
          <a:latin typeface="+mn-lt"/>
          <a:ea typeface="+mn-ea"/>
          <a:cs typeface="+mn-cs"/>
        </a:defRPr>
      </a:lvl3pPr>
      <a:lvl4pPr marL="864000" indent="-288000" algn="l" defTabSz="914400" rtl="0" eaLnBrk="1" latinLnBrk="0" hangingPunct="1">
        <a:spcBef>
          <a:spcPct val="20000"/>
        </a:spcBef>
        <a:buFont typeface="Symbol" pitchFamily="18" charset="2"/>
        <a:buChar char=""/>
        <a:defRPr sz="2400" kern="1200">
          <a:solidFill>
            <a:schemeClr val="accent6"/>
          </a:solidFill>
          <a:latin typeface="+mn-lt"/>
          <a:ea typeface="+mn-ea"/>
          <a:cs typeface="+mn-cs"/>
        </a:defRPr>
      </a:lvl4pPr>
      <a:lvl5pPr marL="1152000" indent="-288000" algn="l" defTabSz="914400" rtl="0" eaLnBrk="1" latinLnBrk="0" hangingPunct="1">
        <a:spcBef>
          <a:spcPct val="20000"/>
        </a:spcBef>
        <a:buFont typeface="Calibri" pitchFamily="34" charset="0"/>
        <a:buChar char="–"/>
        <a:defRPr sz="2400" kern="1200">
          <a:solidFill>
            <a:schemeClr val="accent6"/>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nl-NL" altLang="nl-BE"/>
              <a:t>Klik om het opmaakprofiel te bewerken</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nl-NL" altLang="nl-BE"/>
              <a:t>Klik om de opmaakprofielen van de modeltekst te bewerken</a:t>
            </a:r>
          </a:p>
          <a:p>
            <a:pPr lvl="1"/>
            <a:r>
              <a:rPr lang="nl-NL" altLang="nl-BE"/>
              <a:t>Tweede niveau</a:t>
            </a:r>
          </a:p>
          <a:p>
            <a:pPr lvl="2"/>
            <a:r>
              <a:rPr lang="nl-NL" altLang="nl-BE"/>
              <a:t>Derde niveau</a:t>
            </a:r>
          </a:p>
          <a:p>
            <a:pPr lvl="3"/>
            <a:r>
              <a:rPr lang="nl-NL" altLang="nl-BE"/>
              <a:t>Vierde niveau</a:t>
            </a:r>
          </a:p>
          <a:p>
            <a:pPr lvl="4"/>
            <a:r>
              <a:rPr lang="nl-NL" altLang="nl-BE"/>
              <a:t>Vijfde niveau</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nl-NL" altLang="nl-BE">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nl-NL" altLang="nl-BE">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78B4B2D2-5B34-4188-8BC0-392A65ED135E}" type="slidenum">
              <a:rPr lang="nl-NL" altLang="nl-BE" smtClean="0">
                <a:solidFill>
                  <a:srgbClr val="000000"/>
                </a:solidFill>
              </a:rPr>
              <a:pPr fontAlgn="base">
                <a:spcBef>
                  <a:spcPct val="0"/>
                </a:spcBef>
                <a:spcAft>
                  <a:spcPct val="0"/>
                </a:spcAft>
              </a:pPr>
              <a:t>‹nr.›</a:t>
            </a:fld>
            <a:endParaRPr lang="nl-NL" altLang="nl-BE">
              <a:solidFill>
                <a:srgbClr val="000000"/>
              </a:solidFill>
            </a:endParaRPr>
          </a:p>
        </p:txBody>
      </p:sp>
    </p:spTree>
    <p:extLst>
      <p:ext uri="{BB962C8B-B14F-4D97-AF65-F5344CB8AC3E}">
        <p14:creationId xmlns:p14="http://schemas.microsoft.com/office/powerpoint/2010/main" val="1564005763"/>
      </p:ext>
    </p:extLst>
  </p:cSld>
  <p:clrMap bg1="lt1" tx1="dk1" bg2="lt2" tx2="dk2" accent1="accent1" accent2="accent2" accent3="accent3" accent4="accent4" accent5="accent5" accent6="accent6" hlink="hlink" folHlink="folHlink"/>
  <p:sldLayoutIdLst>
    <p:sldLayoutId id="2147483701" r:id="rId1"/>
    <p:sldLayoutId id="2147483702" r:id="rId2"/>
    <p:sldLayoutId id="2147483703" r:id="rId3"/>
    <p:sldLayoutId id="2147483704" r:id="rId4"/>
    <p:sldLayoutId id="2147483705" r:id="rId5"/>
    <p:sldLayoutId id="2147483706" r:id="rId6"/>
    <p:sldLayoutId id="2147483707" r:id="rId7"/>
    <p:sldLayoutId id="2147483708" r:id="rId8"/>
    <p:sldLayoutId id="2147483709" r:id="rId9"/>
    <p:sldLayoutId id="2147483710" r:id="rId10"/>
    <p:sldLayoutId id="2147483711" r:id="rId1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itchFamily="34" charset="0"/>
        </a:defRPr>
      </a:lvl2pPr>
      <a:lvl3pPr algn="ctr" rtl="0" fontAlgn="base">
        <a:spcBef>
          <a:spcPct val="0"/>
        </a:spcBef>
        <a:spcAft>
          <a:spcPct val="0"/>
        </a:spcAft>
        <a:defRPr sz="4400">
          <a:solidFill>
            <a:schemeClr val="tx2"/>
          </a:solidFill>
          <a:latin typeface="Arial" pitchFamily="34" charset="0"/>
        </a:defRPr>
      </a:lvl3pPr>
      <a:lvl4pPr algn="ctr" rtl="0" fontAlgn="base">
        <a:spcBef>
          <a:spcPct val="0"/>
        </a:spcBef>
        <a:spcAft>
          <a:spcPct val="0"/>
        </a:spcAft>
        <a:defRPr sz="4400">
          <a:solidFill>
            <a:schemeClr val="tx2"/>
          </a:solidFill>
          <a:latin typeface="Arial" pitchFamily="34" charset="0"/>
        </a:defRPr>
      </a:lvl4pPr>
      <a:lvl5pPr algn="ctr" rtl="0" fontAlgn="base">
        <a:spcBef>
          <a:spcPct val="0"/>
        </a:spcBef>
        <a:spcAft>
          <a:spcPct val="0"/>
        </a:spcAft>
        <a:defRPr sz="4400">
          <a:solidFill>
            <a:schemeClr val="tx2"/>
          </a:solidFill>
          <a:latin typeface="Arial" pitchFamily="34" charset="0"/>
        </a:defRPr>
      </a:lvl5pPr>
      <a:lvl6pPr marL="457200" algn="ctr" rtl="0" fontAlgn="base">
        <a:spcBef>
          <a:spcPct val="0"/>
        </a:spcBef>
        <a:spcAft>
          <a:spcPct val="0"/>
        </a:spcAft>
        <a:defRPr sz="4400">
          <a:solidFill>
            <a:schemeClr val="tx2"/>
          </a:solidFill>
          <a:latin typeface="Arial" pitchFamily="34" charset="0"/>
        </a:defRPr>
      </a:lvl6pPr>
      <a:lvl7pPr marL="914400" algn="ctr" rtl="0" fontAlgn="base">
        <a:spcBef>
          <a:spcPct val="0"/>
        </a:spcBef>
        <a:spcAft>
          <a:spcPct val="0"/>
        </a:spcAft>
        <a:defRPr sz="4400">
          <a:solidFill>
            <a:schemeClr val="tx2"/>
          </a:solidFill>
          <a:latin typeface="Arial" pitchFamily="34" charset="0"/>
        </a:defRPr>
      </a:lvl7pPr>
      <a:lvl8pPr marL="1371600" algn="ctr" rtl="0" fontAlgn="base">
        <a:spcBef>
          <a:spcPct val="0"/>
        </a:spcBef>
        <a:spcAft>
          <a:spcPct val="0"/>
        </a:spcAft>
        <a:defRPr sz="4400">
          <a:solidFill>
            <a:schemeClr val="tx2"/>
          </a:solidFill>
          <a:latin typeface="Arial" pitchFamily="34" charset="0"/>
        </a:defRPr>
      </a:lvl8pPr>
      <a:lvl9pPr marL="1828800" algn="ctr" rtl="0" fontAlgn="base">
        <a:spcBef>
          <a:spcPct val="0"/>
        </a:spcBef>
        <a:spcAft>
          <a:spcPct val="0"/>
        </a:spcAft>
        <a:defRPr sz="4400">
          <a:solidFill>
            <a:schemeClr val="tx2"/>
          </a:solidFill>
          <a:latin typeface="Arial" pitchFamily="34"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nl-B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nl-NL" altLang="nl-BE"/>
              <a:t>Klik om het opmaakprofiel te bewerken</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nl-NL" altLang="nl-BE"/>
              <a:t>Klik om de opmaakprofielen van de modeltekst te bewerken</a:t>
            </a:r>
          </a:p>
          <a:p>
            <a:pPr lvl="1"/>
            <a:r>
              <a:rPr lang="nl-NL" altLang="nl-BE"/>
              <a:t>Tweede niveau</a:t>
            </a:r>
          </a:p>
          <a:p>
            <a:pPr lvl="2"/>
            <a:r>
              <a:rPr lang="nl-NL" altLang="nl-BE"/>
              <a:t>Derde niveau</a:t>
            </a:r>
          </a:p>
          <a:p>
            <a:pPr lvl="3"/>
            <a:r>
              <a:rPr lang="nl-NL" altLang="nl-BE"/>
              <a:t>Vierde niveau</a:t>
            </a:r>
          </a:p>
          <a:p>
            <a:pPr lvl="4"/>
            <a:r>
              <a:rPr lang="nl-NL" altLang="nl-BE"/>
              <a:t>Vijfde niveau</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nl-NL" altLang="nl-BE">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nl-NL" altLang="nl-BE">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78B4B2D2-5B34-4188-8BC0-392A65ED135E}" type="slidenum">
              <a:rPr lang="nl-NL" altLang="nl-BE" smtClean="0">
                <a:solidFill>
                  <a:srgbClr val="000000"/>
                </a:solidFill>
              </a:rPr>
              <a:pPr fontAlgn="base">
                <a:spcBef>
                  <a:spcPct val="0"/>
                </a:spcBef>
                <a:spcAft>
                  <a:spcPct val="0"/>
                </a:spcAft>
              </a:pPr>
              <a:t>‹nr.›</a:t>
            </a:fld>
            <a:endParaRPr lang="nl-NL" altLang="nl-BE">
              <a:solidFill>
                <a:srgbClr val="000000"/>
              </a:solidFill>
            </a:endParaRPr>
          </a:p>
        </p:txBody>
      </p:sp>
    </p:spTree>
    <p:extLst>
      <p:ext uri="{BB962C8B-B14F-4D97-AF65-F5344CB8AC3E}">
        <p14:creationId xmlns:p14="http://schemas.microsoft.com/office/powerpoint/2010/main" val="1797297903"/>
      </p:ext>
    </p:extLst>
  </p:cSld>
  <p:clrMap bg1="lt1" tx1="dk1" bg2="lt2" tx2="dk2" accent1="accent1" accent2="accent2" accent3="accent3" accent4="accent4" accent5="accent5" accent6="accent6" hlink="hlink" folHlink="folHlink"/>
  <p:sldLayoutIdLst>
    <p:sldLayoutId id="2147483713" r:id="rId1"/>
    <p:sldLayoutId id="2147483714" r:id="rId2"/>
    <p:sldLayoutId id="2147483715" r:id="rId3"/>
    <p:sldLayoutId id="2147483716" r:id="rId4"/>
    <p:sldLayoutId id="2147483717" r:id="rId5"/>
    <p:sldLayoutId id="2147483718" r:id="rId6"/>
    <p:sldLayoutId id="2147483719" r:id="rId7"/>
    <p:sldLayoutId id="2147483720" r:id="rId8"/>
    <p:sldLayoutId id="2147483721" r:id="rId9"/>
    <p:sldLayoutId id="2147483722" r:id="rId10"/>
    <p:sldLayoutId id="2147483723" r:id="rId1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itchFamily="34" charset="0"/>
        </a:defRPr>
      </a:lvl2pPr>
      <a:lvl3pPr algn="ctr" rtl="0" fontAlgn="base">
        <a:spcBef>
          <a:spcPct val="0"/>
        </a:spcBef>
        <a:spcAft>
          <a:spcPct val="0"/>
        </a:spcAft>
        <a:defRPr sz="4400">
          <a:solidFill>
            <a:schemeClr val="tx2"/>
          </a:solidFill>
          <a:latin typeface="Arial" pitchFamily="34" charset="0"/>
        </a:defRPr>
      </a:lvl3pPr>
      <a:lvl4pPr algn="ctr" rtl="0" fontAlgn="base">
        <a:spcBef>
          <a:spcPct val="0"/>
        </a:spcBef>
        <a:spcAft>
          <a:spcPct val="0"/>
        </a:spcAft>
        <a:defRPr sz="4400">
          <a:solidFill>
            <a:schemeClr val="tx2"/>
          </a:solidFill>
          <a:latin typeface="Arial" pitchFamily="34" charset="0"/>
        </a:defRPr>
      </a:lvl4pPr>
      <a:lvl5pPr algn="ctr" rtl="0" fontAlgn="base">
        <a:spcBef>
          <a:spcPct val="0"/>
        </a:spcBef>
        <a:spcAft>
          <a:spcPct val="0"/>
        </a:spcAft>
        <a:defRPr sz="4400">
          <a:solidFill>
            <a:schemeClr val="tx2"/>
          </a:solidFill>
          <a:latin typeface="Arial" pitchFamily="34" charset="0"/>
        </a:defRPr>
      </a:lvl5pPr>
      <a:lvl6pPr marL="457200" algn="ctr" rtl="0" fontAlgn="base">
        <a:spcBef>
          <a:spcPct val="0"/>
        </a:spcBef>
        <a:spcAft>
          <a:spcPct val="0"/>
        </a:spcAft>
        <a:defRPr sz="4400">
          <a:solidFill>
            <a:schemeClr val="tx2"/>
          </a:solidFill>
          <a:latin typeface="Arial" pitchFamily="34" charset="0"/>
        </a:defRPr>
      </a:lvl6pPr>
      <a:lvl7pPr marL="914400" algn="ctr" rtl="0" fontAlgn="base">
        <a:spcBef>
          <a:spcPct val="0"/>
        </a:spcBef>
        <a:spcAft>
          <a:spcPct val="0"/>
        </a:spcAft>
        <a:defRPr sz="4400">
          <a:solidFill>
            <a:schemeClr val="tx2"/>
          </a:solidFill>
          <a:latin typeface="Arial" pitchFamily="34" charset="0"/>
        </a:defRPr>
      </a:lvl7pPr>
      <a:lvl8pPr marL="1371600" algn="ctr" rtl="0" fontAlgn="base">
        <a:spcBef>
          <a:spcPct val="0"/>
        </a:spcBef>
        <a:spcAft>
          <a:spcPct val="0"/>
        </a:spcAft>
        <a:defRPr sz="4400">
          <a:solidFill>
            <a:schemeClr val="tx2"/>
          </a:solidFill>
          <a:latin typeface="Arial" pitchFamily="34" charset="0"/>
        </a:defRPr>
      </a:lvl8pPr>
      <a:lvl9pPr marL="1828800" algn="ctr" rtl="0" fontAlgn="base">
        <a:spcBef>
          <a:spcPct val="0"/>
        </a:spcBef>
        <a:spcAft>
          <a:spcPct val="0"/>
        </a:spcAft>
        <a:defRPr sz="4400">
          <a:solidFill>
            <a:schemeClr val="tx2"/>
          </a:solidFill>
          <a:latin typeface="Arial" pitchFamily="34"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nl-B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nl-NL" altLang="nl-BE"/>
              <a:t>Klik om het opmaakprofiel te bewerken</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nl-NL" altLang="nl-BE"/>
              <a:t>Klik om de opmaakprofielen van de modeltekst te bewerken</a:t>
            </a:r>
          </a:p>
          <a:p>
            <a:pPr lvl="1"/>
            <a:r>
              <a:rPr lang="nl-NL" altLang="nl-BE"/>
              <a:t>Tweede niveau</a:t>
            </a:r>
          </a:p>
          <a:p>
            <a:pPr lvl="2"/>
            <a:r>
              <a:rPr lang="nl-NL" altLang="nl-BE"/>
              <a:t>Derde niveau</a:t>
            </a:r>
          </a:p>
          <a:p>
            <a:pPr lvl="3"/>
            <a:r>
              <a:rPr lang="nl-NL" altLang="nl-BE"/>
              <a:t>Vierde niveau</a:t>
            </a:r>
          </a:p>
          <a:p>
            <a:pPr lvl="4"/>
            <a:r>
              <a:rPr lang="nl-NL" altLang="nl-BE"/>
              <a:t>Vijfde niveau</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nl-NL" altLang="nl-BE">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nl-NL" altLang="nl-BE">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F9DDF371-0CDF-4633-96DE-86A232E0BF27}" type="slidenum">
              <a:rPr lang="nl-NL" altLang="nl-BE" smtClean="0">
                <a:solidFill>
                  <a:srgbClr val="000000"/>
                </a:solidFill>
              </a:rPr>
              <a:pPr fontAlgn="base">
                <a:spcBef>
                  <a:spcPct val="0"/>
                </a:spcBef>
                <a:spcAft>
                  <a:spcPct val="0"/>
                </a:spcAft>
              </a:pPr>
              <a:t>‹nr.›</a:t>
            </a:fld>
            <a:endParaRPr lang="nl-NL" altLang="nl-BE">
              <a:solidFill>
                <a:srgbClr val="000000"/>
              </a:solidFill>
            </a:endParaRPr>
          </a:p>
        </p:txBody>
      </p:sp>
    </p:spTree>
    <p:extLst>
      <p:ext uri="{BB962C8B-B14F-4D97-AF65-F5344CB8AC3E}">
        <p14:creationId xmlns:p14="http://schemas.microsoft.com/office/powerpoint/2010/main" val="1757617750"/>
      </p:ext>
    </p:extLst>
  </p:cSld>
  <p:clrMap bg1="lt1" tx1="dk1" bg2="lt2" tx2="dk2" accent1="accent1" accent2="accent2" accent3="accent3" accent4="accent4" accent5="accent5" accent6="accent6" hlink="hlink" folHlink="folHlink"/>
  <p:sldLayoutIdLst>
    <p:sldLayoutId id="2147483725" r:id="rId1"/>
    <p:sldLayoutId id="2147483726" r:id="rId2"/>
    <p:sldLayoutId id="2147483727" r:id="rId3"/>
    <p:sldLayoutId id="2147483728" r:id="rId4"/>
    <p:sldLayoutId id="2147483729" r:id="rId5"/>
    <p:sldLayoutId id="2147483730" r:id="rId6"/>
    <p:sldLayoutId id="2147483731" r:id="rId7"/>
    <p:sldLayoutId id="2147483732" r:id="rId8"/>
    <p:sldLayoutId id="2147483733" r:id="rId9"/>
    <p:sldLayoutId id="2147483734" r:id="rId10"/>
    <p:sldLayoutId id="2147483735" r:id="rId1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itchFamily="34" charset="0"/>
        </a:defRPr>
      </a:lvl2pPr>
      <a:lvl3pPr algn="ctr" rtl="0" fontAlgn="base">
        <a:spcBef>
          <a:spcPct val="0"/>
        </a:spcBef>
        <a:spcAft>
          <a:spcPct val="0"/>
        </a:spcAft>
        <a:defRPr sz="4400">
          <a:solidFill>
            <a:schemeClr val="tx2"/>
          </a:solidFill>
          <a:latin typeface="Arial" pitchFamily="34" charset="0"/>
        </a:defRPr>
      </a:lvl3pPr>
      <a:lvl4pPr algn="ctr" rtl="0" fontAlgn="base">
        <a:spcBef>
          <a:spcPct val="0"/>
        </a:spcBef>
        <a:spcAft>
          <a:spcPct val="0"/>
        </a:spcAft>
        <a:defRPr sz="4400">
          <a:solidFill>
            <a:schemeClr val="tx2"/>
          </a:solidFill>
          <a:latin typeface="Arial" pitchFamily="34" charset="0"/>
        </a:defRPr>
      </a:lvl4pPr>
      <a:lvl5pPr algn="ctr" rtl="0" fontAlgn="base">
        <a:spcBef>
          <a:spcPct val="0"/>
        </a:spcBef>
        <a:spcAft>
          <a:spcPct val="0"/>
        </a:spcAft>
        <a:defRPr sz="4400">
          <a:solidFill>
            <a:schemeClr val="tx2"/>
          </a:solidFill>
          <a:latin typeface="Arial" pitchFamily="34" charset="0"/>
        </a:defRPr>
      </a:lvl5pPr>
      <a:lvl6pPr marL="457200" algn="ctr" rtl="0" fontAlgn="base">
        <a:spcBef>
          <a:spcPct val="0"/>
        </a:spcBef>
        <a:spcAft>
          <a:spcPct val="0"/>
        </a:spcAft>
        <a:defRPr sz="4400">
          <a:solidFill>
            <a:schemeClr val="tx2"/>
          </a:solidFill>
          <a:latin typeface="Arial" pitchFamily="34" charset="0"/>
        </a:defRPr>
      </a:lvl6pPr>
      <a:lvl7pPr marL="914400" algn="ctr" rtl="0" fontAlgn="base">
        <a:spcBef>
          <a:spcPct val="0"/>
        </a:spcBef>
        <a:spcAft>
          <a:spcPct val="0"/>
        </a:spcAft>
        <a:defRPr sz="4400">
          <a:solidFill>
            <a:schemeClr val="tx2"/>
          </a:solidFill>
          <a:latin typeface="Arial" pitchFamily="34" charset="0"/>
        </a:defRPr>
      </a:lvl7pPr>
      <a:lvl8pPr marL="1371600" algn="ctr" rtl="0" fontAlgn="base">
        <a:spcBef>
          <a:spcPct val="0"/>
        </a:spcBef>
        <a:spcAft>
          <a:spcPct val="0"/>
        </a:spcAft>
        <a:defRPr sz="4400">
          <a:solidFill>
            <a:schemeClr val="tx2"/>
          </a:solidFill>
          <a:latin typeface="Arial" pitchFamily="34" charset="0"/>
        </a:defRPr>
      </a:lvl8pPr>
      <a:lvl9pPr marL="1828800" algn="ctr" rtl="0" fontAlgn="base">
        <a:spcBef>
          <a:spcPct val="0"/>
        </a:spcBef>
        <a:spcAft>
          <a:spcPct val="0"/>
        </a:spcAft>
        <a:defRPr sz="4400">
          <a:solidFill>
            <a:schemeClr val="tx2"/>
          </a:solidFill>
          <a:latin typeface="Arial" pitchFamily="34"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nl-B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9.xml"/></Relationships>
</file>

<file path=ppt/slides/_rels/slide3.xml.rels><?xml version="1.0" encoding="UTF-8" standalone="yes"?>
<Relationships xmlns="http://schemas.openxmlformats.org/package/2006/relationships"><Relationship Id="rId3" Type="http://schemas.openxmlformats.org/officeDocument/2006/relationships/hyperlink" Target="https://www.youtube.com/watch?v=kqf0p7GITa4" TargetMode="External"/><Relationship Id="rId2" Type="http://schemas.openxmlformats.org/officeDocument/2006/relationships/hyperlink" Target="https://www.youtube.com/watch?time_continue=135&amp;v=pe9P-nz4J8Y" TargetMode="External"/><Relationship Id="rId1" Type="http://schemas.openxmlformats.org/officeDocument/2006/relationships/slideLayout" Target="../slideLayouts/slideLayout4.xml"/><Relationship Id="rId5" Type="http://schemas.openxmlformats.org/officeDocument/2006/relationships/image" Target="../media/image6.jpeg"/><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8" Type="http://schemas.openxmlformats.org/officeDocument/2006/relationships/image" Target="../media/image13.wmf"/><Relationship Id="rId3" Type="http://schemas.openxmlformats.org/officeDocument/2006/relationships/image" Target="../media/image8.wmf"/><Relationship Id="rId7" Type="http://schemas.openxmlformats.org/officeDocument/2006/relationships/image" Target="../media/image12.wmf"/><Relationship Id="rId2" Type="http://schemas.openxmlformats.org/officeDocument/2006/relationships/image" Target="../media/image7.wmf"/><Relationship Id="rId1" Type="http://schemas.openxmlformats.org/officeDocument/2006/relationships/slideLayout" Target="../slideLayouts/slideLayout37.xml"/><Relationship Id="rId6" Type="http://schemas.openxmlformats.org/officeDocument/2006/relationships/image" Target="../media/image11.wmf"/><Relationship Id="rId5" Type="http://schemas.openxmlformats.org/officeDocument/2006/relationships/image" Target="../media/image10.wmf"/><Relationship Id="rId4" Type="http://schemas.openxmlformats.org/officeDocument/2006/relationships/image" Target="../media/image9.wmf"/></Relationships>
</file>

<file path=ppt/slides/_rels/slide6.xml.rels><?xml version="1.0" encoding="UTF-8" standalone="yes"?>
<Relationships xmlns="http://schemas.openxmlformats.org/package/2006/relationships"><Relationship Id="rId8" Type="http://schemas.openxmlformats.org/officeDocument/2006/relationships/image" Target="../media/image20.wmf"/><Relationship Id="rId13" Type="http://schemas.openxmlformats.org/officeDocument/2006/relationships/image" Target="../media/image14.wmf"/><Relationship Id="rId3" Type="http://schemas.openxmlformats.org/officeDocument/2006/relationships/image" Target="../media/image15.wmf"/><Relationship Id="rId7" Type="http://schemas.openxmlformats.org/officeDocument/2006/relationships/image" Target="../media/image19.wmf"/><Relationship Id="rId12" Type="http://schemas.openxmlformats.org/officeDocument/2006/relationships/oleObject" Target="../embeddings/oleObject1.bin"/><Relationship Id="rId2" Type="http://schemas.openxmlformats.org/officeDocument/2006/relationships/slideLayout" Target="../slideLayouts/slideLayout37.xml"/><Relationship Id="rId1" Type="http://schemas.openxmlformats.org/officeDocument/2006/relationships/vmlDrawing" Target="../drawings/vmlDrawing1.vml"/><Relationship Id="rId6" Type="http://schemas.openxmlformats.org/officeDocument/2006/relationships/image" Target="../media/image18.wmf"/><Relationship Id="rId11" Type="http://schemas.openxmlformats.org/officeDocument/2006/relationships/image" Target="../media/image23.wmf"/><Relationship Id="rId5" Type="http://schemas.openxmlformats.org/officeDocument/2006/relationships/image" Target="../media/image17.wmf"/><Relationship Id="rId10" Type="http://schemas.openxmlformats.org/officeDocument/2006/relationships/image" Target="../media/image22.wmf"/><Relationship Id="rId4" Type="http://schemas.openxmlformats.org/officeDocument/2006/relationships/image" Target="../media/image16.wmf"/><Relationship Id="rId9" Type="http://schemas.openxmlformats.org/officeDocument/2006/relationships/image" Target="../media/image21.wmf"/></Relationships>
</file>

<file path=ppt/slides/_rels/slide7.xml.rels><?xml version="1.0" encoding="UTF-8" standalone="yes"?>
<Relationships xmlns="http://schemas.openxmlformats.org/package/2006/relationships"><Relationship Id="rId8" Type="http://schemas.openxmlformats.org/officeDocument/2006/relationships/image" Target="../media/image30.wmf"/><Relationship Id="rId3" Type="http://schemas.openxmlformats.org/officeDocument/2006/relationships/image" Target="../media/image25.wmf"/><Relationship Id="rId7" Type="http://schemas.openxmlformats.org/officeDocument/2006/relationships/image" Target="../media/image29.wmf"/><Relationship Id="rId2" Type="http://schemas.openxmlformats.org/officeDocument/2006/relationships/image" Target="../media/image24.wmf"/><Relationship Id="rId1" Type="http://schemas.openxmlformats.org/officeDocument/2006/relationships/slideLayout" Target="../slideLayouts/slideLayout48.xml"/><Relationship Id="rId6" Type="http://schemas.openxmlformats.org/officeDocument/2006/relationships/image" Target="../media/image28.wmf"/><Relationship Id="rId5" Type="http://schemas.openxmlformats.org/officeDocument/2006/relationships/image" Target="../media/image27.wmf"/><Relationship Id="rId4" Type="http://schemas.openxmlformats.org/officeDocument/2006/relationships/image" Target="../media/image26.wmf"/><Relationship Id="rId9" Type="http://schemas.openxmlformats.org/officeDocument/2006/relationships/image" Target="../media/image31.wmf"/></Relationships>
</file>

<file path=ppt/slides/_rels/slide8.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30.xml"/></Relationships>
</file>

<file path=ppt/slides/_rels/slide9.xml.rels><?xml version="1.0" encoding="UTF-8" standalone="yes"?>
<Relationships xmlns="http://schemas.openxmlformats.org/package/2006/relationships"><Relationship Id="rId8" Type="http://schemas.openxmlformats.org/officeDocument/2006/relationships/image" Target="../media/image39.jpeg"/><Relationship Id="rId3" Type="http://schemas.openxmlformats.org/officeDocument/2006/relationships/image" Target="../media/image34.jpeg"/><Relationship Id="rId7" Type="http://schemas.openxmlformats.org/officeDocument/2006/relationships/image" Target="../media/image38.jpeg"/><Relationship Id="rId2" Type="http://schemas.openxmlformats.org/officeDocument/2006/relationships/image" Target="../media/image33.png"/><Relationship Id="rId1" Type="http://schemas.openxmlformats.org/officeDocument/2006/relationships/slideLayout" Target="../slideLayouts/slideLayout4.xml"/><Relationship Id="rId6" Type="http://schemas.openxmlformats.org/officeDocument/2006/relationships/image" Target="../media/image37.jpeg"/><Relationship Id="rId5" Type="http://schemas.openxmlformats.org/officeDocument/2006/relationships/image" Target="../media/image36.jpeg"/><Relationship Id="rId4" Type="http://schemas.openxmlformats.org/officeDocument/2006/relationships/image" Target="../media/image35.jpeg"/></Relationships>
</file>

<file path=ppt/slides/_rels/slide10.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9.xml"/></Relationships>
</file>

<file path=ppt/slides/_rels/slide12.xml.rels><?xml version="1.0" encoding="UTF-8" standalone="yes"?>
<Relationships xmlns="http://schemas.openxmlformats.org/package/2006/relationships"><Relationship Id="rId8" Type="http://schemas.openxmlformats.org/officeDocument/2006/relationships/image" Target="../media/image31.wmf"/><Relationship Id="rId3" Type="http://schemas.openxmlformats.org/officeDocument/2006/relationships/oleObject" Target="../embeddings/oleObject2.bin"/><Relationship Id="rId7" Type="http://schemas.openxmlformats.org/officeDocument/2006/relationships/oleObject" Target="../embeddings/oleObject4.bin"/><Relationship Id="rId2" Type="http://schemas.openxmlformats.org/officeDocument/2006/relationships/slideLayout" Target="../slideLayouts/slideLayout59.xml"/><Relationship Id="rId1" Type="http://schemas.openxmlformats.org/officeDocument/2006/relationships/vmlDrawing" Target="../drawings/vmlDrawing2.vml"/><Relationship Id="rId6" Type="http://schemas.openxmlformats.org/officeDocument/2006/relationships/image" Target="../media/image44.wmf"/><Relationship Id="rId5" Type="http://schemas.openxmlformats.org/officeDocument/2006/relationships/oleObject" Target="../embeddings/oleObject3.bin"/><Relationship Id="rId4" Type="http://schemas.openxmlformats.org/officeDocument/2006/relationships/image" Target="../media/image43.emf"/></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jpeg"/><Relationship Id="rId1" Type="http://schemas.openxmlformats.org/officeDocument/2006/relationships/slideLayout" Target="../slideLayouts/slideLayout4.xml"/><Relationship Id="rId6" Type="http://schemas.openxmlformats.org/officeDocument/2006/relationships/image" Target="../media/image49.jpeg"/><Relationship Id="rId5" Type="http://schemas.openxmlformats.org/officeDocument/2006/relationships/image" Target="../media/image48.jpeg"/><Relationship Id="rId4" Type="http://schemas.openxmlformats.org/officeDocument/2006/relationships/image" Target="../media/image47.jpeg"/></Relationships>
</file>

<file path=ppt/slides/_rels/slide16.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hyperlink" Target="https://www.youtube.com/watch?time_continue=77&amp;v=nzIybNq8_GU" TargetMode="External"/><Relationship Id="rId2" Type="http://schemas.openxmlformats.org/officeDocument/2006/relationships/hyperlink" Target="https://www.youtube.com/watch?v=X8CNuh1IC3o" TargetMode="Externa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53.jpeg"/><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ndertitel 2"/>
          <p:cNvSpPr>
            <a:spLocks noGrp="1"/>
          </p:cNvSpPr>
          <p:nvPr>
            <p:ph type="subTitle" idx="1"/>
          </p:nvPr>
        </p:nvSpPr>
        <p:spPr>
          <a:xfrm>
            <a:off x="4644008" y="4869160"/>
            <a:ext cx="3744416" cy="1080139"/>
          </a:xfrm>
        </p:spPr>
        <p:txBody>
          <a:bodyPr>
            <a:normAutofit fontScale="92500" lnSpcReduction="20000"/>
          </a:bodyPr>
          <a:lstStyle/>
          <a:p>
            <a:endParaRPr lang="nl-NL" dirty="0"/>
          </a:p>
          <a:p>
            <a:r>
              <a:rPr lang="nl-NL" dirty="0"/>
              <a:t>Rudi Hendrickx</a:t>
            </a:r>
          </a:p>
          <a:p>
            <a:r>
              <a:rPr lang="nl-NL" dirty="0"/>
              <a:t>Monza, 23/11/2017</a:t>
            </a:r>
          </a:p>
        </p:txBody>
      </p:sp>
      <p:pic>
        <p:nvPicPr>
          <p:cNvPr id="5" name="Picture 10" descr="Afbeeldingsresultaten voor equity in educati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59632" y="2620589"/>
            <a:ext cx="3312368" cy="340069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fad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3"/>
          <p:cNvSpPr>
            <a:spLocks noGrp="1"/>
          </p:cNvSpPr>
          <p:nvPr>
            <p:ph type="title"/>
          </p:nvPr>
        </p:nvSpPr>
        <p:spPr/>
        <p:txBody>
          <a:bodyPr/>
          <a:lstStyle/>
          <a:p>
            <a:r>
              <a:rPr lang="en-US" dirty="0">
                <a:solidFill>
                  <a:schemeClr val="tx2"/>
                </a:solidFill>
              </a:rPr>
              <a:t>For which organization do </a:t>
            </a:r>
            <a:br>
              <a:rPr lang="en-US" dirty="0">
                <a:solidFill>
                  <a:schemeClr val="tx2"/>
                </a:solidFill>
              </a:rPr>
            </a:br>
            <a:r>
              <a:rPr lang="en-US" dirty="0">
                <a:solidFill>
                  <a:schemeClr val="tx2"/>
                </a:solidFill>
              </a:rPr>
              <a:t>I work ?</a:t>
            </a:r>
            <a:endParaRPr lang="nl-NL" dirty="0">
              <a:solidFill>
                <a:schemeClr val="tx2"/>
              </a:solidFill>
            </a:endParaRPr>
          </a:p>
        </p:txBody>
      </p:sp>
      <p:pic>
        <p:nvPicPr>
          <p:cNvPr id="8" name="Tijdelijke aanduiding voor afbeelding 7"/>
          <p:cNvPicPr>
            <a:picLocks noGrp="1" noChangeAspect="1"/>
          </p:cNvPicPr>
          <p:nvPr>
            <p:ph type="pic" sz="quarter" idx="13"/>
          </p:nvPr>
        </p:nvPicPr>
        <p:blipFill rotWithShape="1">
          <a:blip r:embed="rId2" cstate="print">
            <a:extLst>
              <a:ext uri="{28A0092B-C50C-407E-A947-70E740481C1C}">
                <a14:useLocalDpi xmlns:a14="http://schemas.microsoft.com/office/drawing/2010/main" val="0"/>
              </a:ext>
            </a:extLst>
          </a:blip>
          <a:srcRect l="6" t="1869" r="6"/>
          <a:stretch/>
        </p:blipFill>
        <p:spPr>
          <a:xfrm>
            <a:off x="4484915" y="0"/>
            <a:ext cx="4659085" cy="6857999"/>
          </a:xfrm>
        </p:spPr>
      </p:pic>
    </p:spTree>
    <p:extLst>
      <p:ext uri="{BB962C8B-B14F-4D97-AF65-F5344CB8AC3E}">
        <p14:creationId xmlns:p14="http://schemas.microsoft.com/office/powerpoint/2010/main" val="2666257831"/>
      </p:ext>
    </p:extLst>
  </p:cSld>
  <p:clrMapOvr>
    <a:masterClrMapping/>
  </p:clrMapOvr>
  <p:transition>
    <p:fad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hthoek 1"/>
          <p:cNvSpPr/>
          <p:nvPr/>
        </p:nvSpPr>
        <p:spPr>
          <a:xfrm>
            <a:off x="4720386" y="3780700"/>
            <a:ext cx="4028078" cy="2585323"/>
          </a:xfrm>
          <a:prstGeom prst="rect">
            <a:avLst/>
          </a:prstGeom>
        </p:spPr>
        <p:txBody>
          <a:bodyPr wrap="square">
            <a:spAutoFit/>
          </a:bodyPr>
          <a:lstStyle/>
          <a:p>
            <a:endParaRPr lang="nl-BE" dirty="0">
              <a:hlinkClick r:id="rId2"/>
            </a:endParaRPr>
          </a:p>
          <a:p>
            <a:endParaRPr lang="nl-BE" dirty="0">
              <a:hlinkClick r:id="rId2"/>
            </a:endParaRPr>
          </a:p>
          <a:p>
            <a:endParaRPr lang="nl-BE" dirty="0">
              <a:hlinkClick r:id="rId2"/>
            </a:endParaRPr>
          </a:p>
          <a:p>
            <a:endParaRPr lang="nl-BE" dirty="0">
              <a:hlinkClick r:id="rId2"/>
            </a:endParaRPr>
          </a:p>
          <a:p>
            <a:r>
              <a:rPr lang="nl-BE" dirty="0" err="1"/>
              <a:t>Our</a:t>
            </a:r>
            <a:r>
              <a:rPr lang="nl-BE" dirty="0"/>
              <a:t> </a:t>
            </a:r>
            <a:r>
              <a:rPr lang="nl-BE" dirty="0" err="1"/>
              <a:t>pedagogical</a:t>
            </a:r>
            <a:r>
              <a:rPr lang="nl-BE" dirty="0"/>
              <a:t> project</a:t>
            </a:r>
          </a:p>
          <a:p>
            <a:r>
              <a:rPr lang="nl-BE" dirty="0">
                <a:hlinkClick r:id="rId3"/>
              </a:rPr>
              <a:t>https://www.youtube.com/watch?v=kqf0p7GITa4</a:t>
            </a:r>
            <a:endParaRPr lang="nl-BE" dirty="0"/>
          </a:p>
          <a:p>
            <a:endParaRPr lang="nl-BE" dirty="0"/>
          </a:p>
          <a:p>
            <a:endParaRPr lang="nl-BE" dirty="0"/>
          </a:p>
        </p:txBody>
      </p:sp>
      <p:pic>
        <p:nvPicPr>
          <p:cNvPr id="6148" name="Picture 4" descr="https://i.ytimg.com/vi/kqf0p7GITa4/mqdefault.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20386" y="2542217"/>
            <a:ext cx="3530623" cy="1975470"/>
          </a:xfrm>
          <a:prstGeom prst="rect">
            <a:avLst/>
          </a:prstGeom>
          <a:noFill/>
          <a:extLst>
            <a:ext uri="{909E8E84-426E-40DD-AFC4-6F175D3DCCD1}">
              <a14:hiddenFill xmlns:a14="http://schemas.microsoft.com/office/drawing/2010/main">
                <a:solidFill>
                  <a:srgbClr val="FFFFFF"/>
                </a:solidFill>
              </a14:hiddenFill>
            </a:ext>
          </a:extLst>
        </p:spPr>
      </p:pic>
      <p:pic>
        <p:nvPicPr>
          <p:cNvPr id="6152" name="Picture 8" descr="https://i.ytimg.com/vi/pe9P-nz4J8Y/mqdefault.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51520" y="1303735"/>
            <a:ext cx="4426911" cy="2476965"/>
          </a:xfrm>
          <a:prstGeom prst="rect">
            <a:avLst/>
          </a:prstGeom>
          <a:noFill/>
          <a:extLst>
            <a:ext uri="{909E8E84-426E-40DD-AFC4-6F175D3DCCD1}">
              <a14:hiddenFill xmlns:a14="http://schemas.microsoft.com/office/drawing/2010/main">
                <a:solidFill>
                  <a:srgbClr val="FFFFFF"/>
                </a:solidFill>
              </a14:hiddenFill>
            </a:ext>
          </a:extLst>
        </p:spPr>
      </p:pic>
      <p:sp>
        <p:nvSpPr>
          <p:cNvPr id="5" name="Titel 1"/>
          <p:cNvSpPr>
            <a:spLocks noGrp="1"/>
          </p:cNvSpPr>
          <p:nvPr>
            <p:ph type="title"/>
          </p:nvPr>
        </p:nvSpPr>
        <p:spPr>
          <a:xfrm>
            <a:off x="431470" y="0"/>
            <a:ext cx="8281059" cy="1237615"/>
          </a:xfrm>
        </p:spPr>
        <p:txBody>
          <a:bodyPr/>
          <a:lstStyle/>
          <a:p>
            <a:r>
              <a:rPr lang="nl-BE" dirty="0" err="1">
                <a:solidFill>
                  <a:schemeClr val="accent4"/>
                </a:solidFill>
              </a:rPr>
              <a:t>Who</a:t>
            </a:r>
            <a:r>
              <a:rPr lang="nl-BE" dirty="0">
                <a:solidFill>
                  <a:schemeClr val="accent4"/>
                </a:solidFill>
              </a:rPr>
              <a:t> are we?</a:t>
            </a:r>
            <a:endParaRPr lang="nl-BE" altLang="nl-BE" dirty="0">
              <a:solidFill>
                <a:schemeClr val="accent4"/>
              </a:solidFill>
            </a:endParaRPr>
          </a:p>
        </p:txBody>
      </p:sp>
      <p:sp>
        <p:nvSpPr>
          <p:cNvPr id="3" name="Tekstvak 2"/>
          <p:cNvSpPr txBox="1"/>
          <p:nvPr/>
        </p:nvSpPr>
        <p:spPr>
          <a:xfrm>
            <a:off x="611560" y="4005064"/>
            <a:ext cx="3960440" cy="1200329"/>
          </a:xfrm>
          <a:prstGeom prst="rect">
            <a:avLst/>
          </a:prstGeom>
          <a:noFill/>
        </p:spPr>
        <p:txBody>
          <a:bodyPr wrap="square" rtlCol="0">
            <a:spAutoFit/>
          </a:bodyPr>
          <a:lstStyle/>
          <a:p>
            <a:r>
              <a:rPr lang="nl-BE" dirty="0"/>
              <a:t>GO!</a:t>
            </a:r>
          </a:p>
          <a:p>
            <a:r>
              <a:rPr lang="nl-BE" dirty="0">
                <a:hlinkClick r:id="rId2"/>
              </a:rPr>
              <a:t>https://www.youtube.com/watch?time_continue=135&amp;v=pe9P-nz4J8Y</a:t>
            </a:r>
            <a:endParaRPr lang="nl-BE" dirty="0"/>
          </a:p>
          <a:p>
            <a:endParaRPr lang="nl-BE" dirty="0"/>
          </a:p>
        </p:txBody>
      </p:sp>
    </p:spTree>
    <p:extLst>
      <p:ext uri="{BB962C8B-B14F-4D97-AF65-F5344CB8AC3E}">
        <p14:creationId xmlns:p14="http://schemas.microsoft.com/office/powerpoint/2010/main" val="1277197297"/>
      </p:ext>
    </p:extLst>
  </p:cSld>
  <p:clrMapOvr>
    <a:masterClrMapping/>
  </p:clrMapOvr>
  <p:transition>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el 1"/>
          <p:cNvSpPr>
            <a:spLocks noGrp="1"/>
          </p:cNvSpPr>
          <p:nvPr>
            <p:ph type="title"/>
          </p:nvPr>
        </p:nvSpPr>
        <p:spPr/>
        <p:txBody>
          <a:bodyPr/>
          <a:lstStyle/>
          <a:p>
            <a:r>
              <a:rPr lang="nl-BE" altLang="nl-BE" dirty="0">
                <a:solidFill>
                  <a:srgbClr val="C00000"/>
                </a:solidFill>
              </a:rPr>
              <a:t>Schools in </a:t>
            </a:r>
            <a:r>
              <a:rPr lang="nl-BE" altLang="nl-BE" dirty="0" err="1">
                <a:solidFill>
                  <a:srgbClr val="C00000"/>
                </a:solidFill>
              </a:rPr>
              <a:t>Flanders</a:t>
            </a:r>
            <a:r>
              <a:rPr lang="nl-BE" altLang="nl-BE" dirty="0">
                <a:solidFill>
                  <a:srgbClr val="C00000"/>
                </a:solidFill>
              </a:rPr>
              <a:t> (Belgium)</a:t>
            </a:r>
          </a:p>
        </p:txBody>
      </p:sp>
      <p:sp>
        <p:nvSpPr>
          <p:cNvPr id="9" name="Rectangle 4"/>
          <p:cNvSpPr>
            <a:spLocks noChangeArrowheads="1"/>
          </p:cNvSpPr>
          <p:nvPr/>
        </p:nvSpPr>
        <p:spPr bwMode="auto">
          <a:xfrm>
            <a:off x="468313" y="1412875"/>
            <a:ext cx="8064500" cy="19389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342900" indent="-342900" eaLnBrk="0" hangingPunct="0">
              <a:buFont typeface="Arial" panose="020B0604020202020204" pitchFamily="34" charset="0"/>
              <a:buChar char="•"/>
            </a:pPr>
            <a:r>
              <a:rPr lang="nl-BE" altLang="nl-BE" sz="2000" dirty="0">
                <a:ea typeface="ＭＳ Ｐゴシック" pitchFamily="34" charset="-128"/>
              </a:rPr>
              <a:t>Schools have </a:t>
            </a:r>
            <a:r>
              <a:rPr lang="nl-BE" altLang="nl-BE" sz="2000" dirty="0" err="1">
                <a:ea typeface="ＭＳ Ｐゴシック" pitchFamily="34" charset="-128"/>
              </a:rPr>
              <a:t>autonomy</a:t>
            </a:r>
            <a:r>
              <a:rPr lang="nl-BE" altLang="nl-BE" sz="2000" dirty="0">
                <a:ea typeface="ＭＳ Ｐゴシック" pitchFamily="34" charset="-128"/>
              </a:rPr>
              <a:t> in school </a:t>
            </a:r>
            <a:r>
              <a:rPr lang="nl-BE" altLang="nl-BE" sz="2000" dirty="0" err="1">
                <a:ea typeface="ＭＳ Ｐゴシック" pitchFamily="34" charset="-128"/>
              </a:rPr>
              <a:t>organisation</a:t>
            </a:r>
            <a:r>
              <a:rPr lang="nl-BE" altLang="nl-BE" sz="2000" dirty="0">
                <a:ea typeface="ＭＳ Ｐゴシック" pitchFamily="34" charset="-128"/>
              </a:rPr>
              <a:t>;</a:t>
            </a:r>
          </a:p>
          <a:p>
            <a:pPr marL="342900" indent="-342900" eaLnBrk="0" hangingPunct="0">
              <a:buFont typeface="Arial" panose="020B0604020202020204" pitchFamily="34" charset="0"/>
              <a:buChar char="•"/>
            </a:pPr>
            <a:r>
              <a:rPr lang="nl-BE" altLang="nl-BE" sz="2000" dirty="0">
                <a:ea typeface="ＭＳ Ｐゴシック" pitchFamily="34" charset="-128"/>
              </a:rPr>
              <a:t>Schools are </a:t>
            </a:r>
            <a:r>
              <a:rPr lang="nl-BE" altLang="nl-BE" sz="2000" dirty="0" err="1">
                <a:ea typeface="ＭＳ Ｐゴシック" pitchFamily="34" charset="-128"/>
              </a:rPr>
              <a:t>completely</a:t>
            </a:r>
            <a:r>
              <a:rPr lang="nl-BE" altLang="nl-BE" sz="2000" dirty="0">
                <a:ea typeface="ＭＳ Ｐゴシック" pitchFamily="34" charset="-128"/>
              </a:rPr>
              <a:t> free </a:t>
            </a:r>
            <a:r>
              <a:rPr lang="nl-BE" altLang="nl-BE" sz="2000" dirty="0" err="1">
                <a:ea typeface="ＭＳ Ｐゴシック" pitchFamily="34" charset="-128"/>
              </a:rPr>
              <a:t>to</a:t>
            </a:r>
            <a:r>
              <a:rPr lang="nl-BE" altLang="nl-BE" sz="2000" dirty="0">
                <a:ea typeface="ＭＳ Ｐゴシック" pitchFamily="34" charset="-128"/>
              </a:rPr>
              <a:t> </a:t>
            </a:r>
            <a:r>
              <a:rPr lang="nl-BE" altLang="nl-BE" sz="2000" dirty="0" err="1">
                <a:ea typeface="ＭＳ Ｐゴシック" pitchFamily="34" charset="-128"/>
              </a:rPr>
              <a:t>choose</a:t>
            </a:r>
            <a:r>
              <a:rPr lang="nl-BE" altLang="nl-BE" sz="2000" dirty="0">
                <a:ea typeface="ＭＳ Ｐゴシック" pitchFamily="34" charset="-128"/>
              </a:rPr>
              <a:t> </a:t>
            </a:r>
            <a:r>
              <a:rPr lang="nl-BE" altLang="nl-BE" sz="2000" dirty="0" err="1">
                <a:ea typeface="ＭＳ Ｐゴシック" pitchFamily="34" charset="-128"/>
              </a:rPr>
              <a:t>their</a:t>
            </a:r>
            <a:r>
              <a:rPr lang="nl-BE" altLang="nl-BE" sz="2000" dirty="0">
                <a:ea typeface="ＭＳ Ｐゴシック" pitchFamily="34" charset="-128"/>
              </a:rPr>
              <a:t> </a:t>
            </a:r>
            <a:r>
              <a:rPr lang="nl-BE" altLang="nl-BE" sz="2000" dirty="0" err="1">
                <a:ea typeface="ＭＳ Ｐゴシック" pitchFamily="34" charset="-128"/>
              </a:rPr>
              <a:t>educational</a:t>
            </a:r>
            <a:r>
              <a:rPr lang="nl-BE" altLang="nl-BE" sz="2000" dirty="0">
                <a:ea typeface="ＭＳ Ｐゴシック" pitchFamily="34" charset="-128"/>
              </a:rPr>
              <a:t>  </a:t>
            </a:r>
            <a:r>
              <a:rPr lang="nl-BE" altLang="nl-BE" sz="2000" dirty="0" err="1">
                <a:ea typeface="ＭＳ Ｐゴシック" pitchFamily="34" charset="-128"/>
              </a:rPr>
              <a:t>methods</a:t>
            </a:r>
            <a:r>
              <a:rPr lang="nl-BE" altLang="nl-BE" sz="2000" dirty="0">
                <a:ea typeface="ＭＳ Ｐゴシック" pitchFamily="34" charset="-128"/>
              </a:rPr>
              <a:t> </a:t>
            </a:r>
            <a:r>
              <a:rPr lang="nl-BE" altLang="nl-BE" sz="2000" dirty="0" err="1">
                <a:ea typeface="ＭＳ Ｐゴシック" pitchFamily="34" charset="-128"/>
              </a:rPr>
              <a:t>and</a:t>
            </a:r>
            <a:r>
              <a:rPr lang="nl-BE" altLang="nl-BE" sz="2000" dirty="0">
                <a:ea typeface="ＭＳ Ｐゴシック" pitchFamily="34" charset="-128"/>
              </a:rPr>
              <a:t> </a:t>
            </a:r>
            <a:r>
              <a:rPr lang="nl-BE" altLang="nl-BE" sz="2000" dirty="0" err="1">
                <a:ea typeface="ＭＳ Ｐゴシック" pitchFamily="34" charset="-128"/>
              </a:rPr>
              <a:t>can</a:t>
            </a:r>
            <a:r>
              <a:rPr lang="nl-BE" altLang="nl-BE" sz="2000" dirty="0">
                <a:ea typeface="ＭＳ Ｐゴシック" pitchFamily="34" charset="-128"/>
              </a:rPr>
              <a:t> </a:t>
            </a:r>
            <a:r>
              <a:rPr lang="nl-BE" altLang="nl-BE" sz="2000" dirty="0" err="1">
                <a:ea typeface="ＭＳ Ｐゴシック" pitchFamily="34" charset="-128"/>
              </a:rPr>
              <a:t>also</a:t>
            </a:r>
            <a:r>
              <a:rPr lang="nl-BE" altLang="nl-BE" sz="2000" dirty="0">
                <a:ea typeface="ＭＳ Ｐゴシック" pitchFamily="34" charset="-128"/>
              </a:rPr>
              <a:t> </a:t>
            </a:r>
            <a:r>
              <a:rPr lang="nl-BE" altLang="nl-BE" sz="2000" dirty="0" err="1">
                <a:ea typeface="ＭＳ Ｐゴシック" pitchFamily="34" charset="-128"/>
              </a:rPr>
              <a:t>develop</a:t>
            </a:r>
            <a:r>
              <a:rPr lang="nl-BE" altLang="nl-BE" sz="2000" dirty="0">
                <a:ea typeface="ＭＳ Ｐゴシック" pitchFamily="34" charset="-128"/>
              </a:rPr>
              <a:t> </a:t>
            </a:r>
            <a:r>
              <a:rPr lang="nl-BE" altLang="nl-BE" sz="2000" dirty="0" err="1">
                <a:ea typeface="ＭＳ Ｐゴシック" pitchFamily="34" charset="-128"/>
              </a:rPr>
              <a:t>their</a:t>
            </a:r>
            <a:r>
              <a:rPr lang="nl-BE" altLang="nl-BE" sz="2000" dirty="0">
                <a:ea typeface="ＭＳ Ｐゴシック" pitchFamily="34" charset="-128"/>
              </a:rPr>
              <a:t> </a:t>
            </a:r>
            <a:r>
              <a:rPr lang="nl-BE" altLang="nl-BE" sz="2000" dirty="0" err="1">
                <a:ea typeface="ＭＳ Ｐゴシック" pitchFamily="34" charset="-128"/>
              </a:rPr>
              <a:t>own</a:t>
            </a:r>
            <a:r>
              <a:rPr lang="nl-BE" altLang="nl-BE" sz="2000" dirty="0">
                <a:ea typeface="ＭＳ Ｐゴシック" pitchFamily="34" charset="-128"/>
              </a:rPr>
              <a:t> curricula </a:t>
            </a:r>
            <a:r>
              <a:rPr lang="nl-BE" altLang="nl-BE" sz="2000" dirty="0" err="1">
                <a:ea typeface="ＭＳ Ｐゴシック" pitchFamily="34" charset="-128"/>
              </a:rPr>
              <a:t>and</a:t>
            </a:r>
            <a:r>
              <a:rPr lang="nl-BE" altLang="nl-BE" sz="2000" dirty="0">
                <a:ea typeface="ＭＳ Ｐゴシック" pitchFamily="34" charset="-128"/>
              </a:rPr>
              <a:t> </a:t>
            </a:r>
            <a:r>
              <a:rPr lang="nl-BE" altLang="nl-BE" sz="2000" dirty="0" err="1">
                <a:ea typeface="ＭＳ Ｐゴシック" pitchFamily="34" charset="-128"/>
              </a:rPr>
              <a:t>timetables</a:t>
            </a:r>
            <a:r>
              <a:rPr lang="nl-BE" altLang="nl-BE" sz="2000" dirty="0">
                <a:ea typeface="ＭＳ Ｐゴシック" pitchFamily="34" charset="-128"/>
              </a:rPr>
              <a:t>;</a:t>
            </a:r>
          </a:p>
          <a:p>
            <a:pPr marL="342900" indent="-342900" eaLnBrk="0" hangingPunct="0">
              <a:buFont typeface="Arial" panose="020B0604020202020204" pitchFamily="34" charset="0"/>
              <a:buChar char="•"/>
            </a:pPr>
            <a:r>
              <a:rPr lang="nl-BE" altLang="nl-BE" sz="2000" dirty="0">
                <a:ea typeface="ＭＳ Ｐゴシック" pitchFamily="34" charset="-128"/>
              </a:rPr>
              <a:t>The schools are </a:t>
            </a:r>
            <a:r>
              <a:rPr lang="nl-BE" altLang="nl-BE" sz="2000" dirty="0" err="1">
                <a:ea typeface="ＭＳ Ｐゴシック" pitchFamily="34" charset="-128"/>
              </a:rPr>
              <a:t>receiving</a:t>
            </a:r>
            <a:r>
              <a:rPr lang="nl-BE" altLang="nl-BE" sz="2000" dirty="0">
                <a:ea typeface="ＭＳ Ｐゴシック" pitchFamily="34" charset="-128"/>
              </a:rPr>
              <a:t> means (</a:t>
            </a:r>
            <a:r>
              <a:rPr lang="nl-BE" altLang="nl-BE" sz="2000" dirty="0" err="1">
                <a:ea typeface="ＭＳ Ｐゴシック" pitchFamily="34" charset="-128"/>
              </a:rPr>
              <a:t>teachers</a:t>
            </a:r>
            <a:r>
              <a:rPr lang="nl-BE" altLang="nl-BE" sz="2000" dirty="0">
                <a:ea typeface="ＭＳ Ｐゴシック" pitchFamily="34" charset="-128"/>
              </a:rPr>
              <a:t>) </a:t>
            </a:r>
            <a:r>
              <a:rPr lang="nl-BE" altLang="nl-BE" sz="2000" dirty="0" err="1">
                <a:ea typeface="ＭＳ Ｐゴシック" pitchFamily="34" charset="-128"/>
              </a:rPr>
              <a:t>and</a:t>
            </a:r>
            <a:r>
              <a:rPr lang="nl-BE" altLang="nl-BE" sz="2000" dirty="0">
                <a:ea typeface="ＭＳ Ｐゴシック" pitchFamily="34" charset="-128"/>
              </a:rPr>
              <a:t> money </a:t>
            </a:r>
            <a:r>
              <a:rPr lang="nl-BE" altLang="nl-BE" sz="2000" dirty="0" err="1">
                <a:ea typeface="ＭＳ Ｐゴシック" pitchFamily="34" charset="-128"/>
              </a:rPr>
              <a:t>from</a:t>
            </a:r>
            <a:r>
              <a:rPr lang="nl-BE" altLang="nl-BE" sz="2000" dirty="0">
                <a:ea typeface="ＭＳ Ｐゴシック" pitchFamily="34" charset="-128"/>
              </a:rPr>
              <a:t> </a:t>
            </a:r>
            <a:r>
              <a:rPr lang="nl-BE" altLang="nl-BE" sz="2000" dirty="0" err="1">
                <a:ea typeface="ＭＳ Ｐゴシック" pitchFamily="34" charset="-128"/>
              </a:rPr>
              <a:t>the</a:t>
            </a:r>
            <a:r>
              <a:rPr lang="nl-BE" altLang="nl-BE" sz="2000" dirty="0">
                <a:ea typeface="ＭＳ Ｐゴシック" pitchFamily="34" charset="-128"/>
              </a:rPr>
              <a:t> </a:t>
            </a:r>
            <a:r>
              <a:rPr lang="nl-BE" altLang="nl-BE" sz="2000" dirty="0" err="1">
                <a:ea typeface="ＭＳ Ｐゴシック" pitchFamily="34" charset="-128"/>
              </a:rPr>
              <a:t>Department</a:t>
            </a:r>
            <a:r>
              <a:rPr lang="nl-BE" altLang="nl-BE" sz="2000" dirty="0">
                <a:ea typeface="ＭＳ Ｐゴシック" pitchFamily="34" charset="-128"/>
              </a:rPr>
              <a:t> of </a:t>
            </a:r>
            <a:r>
              <a:rPr lang="nl-BE" altLang="nl-BE" sz="2000" dirty="0" err="1">
                <a:ea typeface="ＭＳ Ｐゴシック" pitchFamily="34" charset="-128"/>
              </a:rPr>
              <a:t>Education</a:t>
            </a:r>
            <a:r>
              <a:rPr lang="nl-BE" altLang="nl-BE" sz="2000" dirty="0">
                <a:ea typeface="ＭＳ Ｐゴシック" pitchFamily="34" charset="-128"/>
              </a:rPr>
              <a:t> </a:t>
            </a:r>
            <a:r>
              <a:rPr lang="nl-BE" altLang="nl-BE" sz="2000" dirty="0" err="1">
                <a:ea typeface="ＭＳ Ｐゴシック" pitchFamily="34" charset="-128"/>
              </a:rPr>
              <a:t>to</a:t>
            </a:r>
            <a:r>
              <a:rPr lang="nl-BE" altLang="nl-BE" sz="2000" dirty="0">
                <a:ea typeface="ＭＳ Ｐゴシック" pitchFamily="34" charset="-128"/>
              </a:rPr>
              <a:t> </a:t>
            </a:r>
            <a:r>
              <a:rPr lang="nl-BE" altLang="nl-BE" sz="2000" dirty="0" err="1">
                <a:ea typeface="ＭＳ Ｐゴシック" pitchFamily="34" charset="-128"/>
              </a:rPr>
              <a:t>organize</a:t>
            </a:r>
            <a:r>
              <a:rPr lang="nl-BE" altLang="nl-BE" sz="2000" dirty="0">
                <a:ea typeface="ＭＳ Ｐゴシック" pitchFamily="34" charset="-128"/>
              </a:rPr>
              <a:t> </a:t>
            </a:r>
            <a:r>
              <a:rPr lang="nl-BE" altLang="nl-BE" sz="2000" dirty="0" err="1">
                <a:ea typeface="ＭＳ Ｐゴシック" pitchFamily="34" charset="-128"/>
              </a:rPr>
              <a:t>qualitative</a:t>
            </a:r>
            <a:r>
              <a:rPr lang="nl-BE" altLang="nl-BE" sz="2000" dirty="0">
                <a:ea typeface="ＭＳ Ｐゴシック" pitchFamily="34" charset="-128"/>
              </a:rPr>
              <a:t> </a:t>
            </a:r>
            <a:r>
              <a:rPr lang="nl-BE" altLang="nl-BE" sz="2000" dirty="0" err="1">
                <a:ea typeface="ＭＳ Ｐゴシック" pitchFamily="34" charset="-128"/>
              </a:rPr>
              <a:t>good</a:t>
            </a:r>
            <a:r>
              <a:rPr lang="nl-BE" altLang="nl-BE" sz="2000" dirty="0">
                <a:ea typeface="ＭＳ Ｐゴシック" pitchFamily="34" charset="-128"/>
              </a:rPr>
              <a:t> </a:t>
            </a:r>
            <a:r>
              <a:rPr lang="nl-BE" altLang="nl-BE" sz="2000" dirty="0" err="1">
                <a:ea typeface="ＭＳ Ｐゴシック" pitchFamily="34" charset="-128"/>
              </a:rPr>
              <a:t>education</a:t>
            </a:r>
            <a:r>
              <a:rPr lang="nl-BE" altLang="nl-BE" sz="2000" dirty="0">
                <a:ea typeface="ＭＳ Ｐゴシック" pitchFamily="34" charset="-128"/>
              </a:rPr>
              <a:t>;</a:t>
            </a:r>
          </a:p>
          <a:p>
            <a:pPr marL="342900" indent="-342900" eaLnBrk="0" hangingPunct="0">
              <a:buFont typeface="Arial" panose="020B0604020202020204" pitchFamily="34" charset="0"/>
              <a:buChar char="•"/>
            </a:pPr>
            <a:r>
              <a:rPr lang="nl-BE" altLang="nl-BE" sz="2000" dirty="0">
                <a:ea typeface="ＭＳ Ｐゴシック" pitchFamily="34" charset="-128"/>
              </a:rPr>
              <a:t>………</a:t>
            </a:r>
            <a:endParaRPr lang="nl-NL" altLang="nl-BE" sz="2000" dirty="0">
              <a:ea typeface="ＭＳ Ｐゴシック" pitchFamily="34" charset="-128"/>
            </a:endParaRPr>
          </a:p>
        </p:txBody>
      </p:sp>
    </p:spTree>
    <p:extLst>
      <p:ext uri="{BB962C8B-B14F-4D97-AF65-F5344CB8AC3E}">
        <p14:creationId xmlns:p14="http://schemas.microsoft.com/office/powerpoint/2010/main" val="1300525221"/>
      </p:ext>
    </p:extLst>
  </p:cSld>
  <p:clrMapOvr>
    <a:masterClrMapping/>
  </p:clrMapOvr>
  <p:transition>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9" name="Picture 3" descr="AF_00618"/>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600200" y="1295400"/>
            <a:ext cx="1398588" cy="1524000"/>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AF_00627"/>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49829" y="5032601"/>
            <a:ext cx="1833563" cy="1211263"/>
          </a:xfrm>
          <a:prstGeom prst="rect">
            <a:avLst/>
          </a:prstGeom>
          <a:noFill/>
          <a:extLst>
            <a:ext uri="{909E8E84-426E-40DD-AFC4-6F175D3DCCD1}">
              <a14:hiddenFill xmlns:a14="http://schemas.microsoft.com/office/drawing/2010/main">
                <a:solidFill>
                  <a:srgbClr val="FFFFFF"/>
                </a:solidFill>
              </a14:hiddenFill>
            </a:ext>
          </a:extLst>
        </p:spPr>
      </p:pic>
      <p:pic>
        <p:nvPicPr>
          <p:cNvPr id="4101" name="Picture 5" descr="AF_01466"/>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733800" y="457200"/>
            <a:ext cx="1230313" cy="2063750"/>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AF_01470"/>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791200" y="1143000"/>
            <a:ext cx="1446213" cy="1668463"/>
          </a:xfrm>
          <a:prstGeom prst="rect">
            <a:avLst/>
          </a:prstGeom>
          <a:noFill/>
          <a:extLst>
            <a:ext uri="{909E8E84-426E-40DD-AFC4-6F175D3DCCD1}">
              <a14:hiddenFill xmlns:a14="http://schemas.microsoft.com/office/drawing/2010/main">
                <a:solidFill>
                  <a:srgbClr val="FFFFFF"/>
                </a:solidFill>
              </a14:hiddenFill>
            </a:ext>
          </a:extLst>
        </p:spPr>
      </p:pic>
      <p:pic>
        <p:nvPicPr>
          <p:cNvPr id="4103" name="Picture 7" descr="AF_01471"/>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85800" y="3048000"/>
            <a:ext cx="1009650" cy="1676400"/>
          </a:xfrm>
          <a:prstGeom prst="rect">
            <a:avLst/>
          </a:prstGeom>
          <a:noFill/>
          <a:extLst>
            <a:ext uri="{909E8E84-426E-40DD-AFC4-6F175D3DCCD1}">
              <a14:hiddenFill xmlns:a14="http://schemas.microsoft.com/office/drawing/2010/main">
                <a:solidFill>
                  <a:srgbClr val="FFFFFF"/>
                </a:solidFill>
              </a14:hiddenFill>
            </a:ext>
          </a:extLst>
        </p:spPr>
      </p:pic>
      <p:pic>
        <p:nvPicPr>
          <p:cNvPr id="4104" name="Picture 8" descr="G0429983"/>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629400" y="3048000"/>
            <a:ext cx="1933575" cy="1436688"/>
          </a:xfrm>
          <a:prstGeom prst="rect">
            <a:avLst/>
          </a:prstGeom>
          <a:noFill/>
          <a:extLst>
            <a:ext uri="{909E8E84-426E-40DD-AFC4-6F175D3DCCD1}">
              <a14:hiddenFill xmlns:a14="http://schemas.microsoft.com/office/drawing/2010/main">
                <a:solidFill>
                  <a:srgbClr val="FFFFFF"/>
                </a:solidFill>
              </a14:hiddenFill>
            </a:ext>
          </a:extLst>
        </p:spPr>
      </p:pic>
      <p:pic>
        <p:nvPicPr>
          <p:cNvPr id="4105" name="Picture 9" descr="AF_01266"/>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5562600" y="4648200"/>
            <a:ext cx="1560513" cy="1752600"/>
          </a:xfrm>
          <a:prstGeom prst="rect">
            <a:avLst/>
          </a:prstGeom>
          <a:noFill/>
          <a:extLst>
            <a:ext uri="{909E8E84-426E-40DD-AFC4-6F175D3DCCD1}">
              <a14:hiddenFill xmlns:a14="http://schemas.microsoft.com/office/drawing/2010/main">
                <a:solidFill>
                  <a:srgbClr val="FFFFFF"/>
                </a:solidFill>
              </a14:hiddenFill>
            </a:ext>
          </a:extLst>
        </p:spPr>
      </p:pic>
      <p:sp>
        <p:nvSpPr>
          <p:cNvPr id="4106" name="Text Box 10"/>
          <p:cNvSpPr txBox="1">
            <a:spLocks noChangeArrowheads="1"/>
          </p:cNvSpPr>
          <p:nvPr/>
        </p:nvSpPr>
        <p:spPr bwMode="auto">
          <a:xfrm>
            <a:off x="2679699" y="2751307"/>
            <a:ext cx="3338513" cy="3508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57200" indent="-457200">
              <a:defRPr>
                <a:solidFill>
                  <a:schemeClr val="tx1"/>
                </a:solidFill>
                <a:latin typeface="Arial" pitchFamily="34" charset="0"/>
              </a:defRPr>
            </a:lvl1pPr>
            <a:lvl2pPr marL="914400" indent="-457200">
              <a:defRPr>
                <a:solidFill>
                  <a:schemeClr val="tx1"/>
                </a:solidFill>
                <a:latin typeface="Arial" pitchFamily="34" charset="0"/>
              </a:defRPr>
            </a:lvl2pPr>
            <a:lvl3pPr marL="1371600" indent="-457200">
              <a:defRPr>
                <a:solidFill>
                  <a:schemeClr val="tx1"/>
                </a:solidFill>
                <a:latin typeface="Arial" pitchFamily="34" charset="0"/>
              </a:defRPr>
            </a:lvl3pPr>
            <a:lvl4pPr marL="1828800" indent="-457200">
              <a:defRPr>
                <a:solidFill>
                  <a:schemeClr val="tx1"/>
                </a:solidFill>
                <a:latin typeface="Arial" pitchFamily="34" charset="0"/>
              </a:defRPr>
            </a:lvl4pPr>
            <a:lvl5pPr marL="2286000" indent="-457200">
              <a:defRPr>
                <a:solidFill>
                  <a:schemeClr val="tx1"/>
                </a:solidFill>
                <a:latin typeface="Arial" pitchFamily="34" charset="0"/>
              </a:defRPr>
            </a:lvl5pPr>
            <a:lvl6pPr marL="2743200" indent="-457200" fontAlgn="base">
              <a:spcBef>
                <a:spcPct val="0"/>
              </a:spcBef>
              <a:spcAft>
                <a:spcPct val="0"/>
              </a:spcAft>
              <a:defRPr>
                <a:solidFill>
                  <a:schemeClr val="tx1"/>
                </a:solidFill>
                <a:latin typeface="Arial" pitchFamily="34" charset="0"/>
              </a:defRPr>
            </a:lvl6pPr>
            <a:lvl7pPr marL="3200400" indent="-457200" fontAlgn="base">
              <a:spcBef>
                <a:spcPct val="0"/>
              </a:spcBef>
              <a:spcAft>
                <a:spcPct val="0"/>
              </a:spcAft>
              <a:defRPr>
                <a:solidFill>
                  <a:schemeClr val="tx1"/>
                </a:solidFill>
                <a:latin typeface="Arial" pitchFamily="34" charset="0"/>
              </a:defRPr>
            </a:lvl7pPr>
            <a:lvl8pPr marL="3657600" indent="-457200" fontAlgn="base">
              <a:spcBef>
                <a:spcPct val="0"/>
              </a:spcBef>
              <a:spcAft>
                <a:spcPct val="0"/>
              </a:spcAft>
              <a:defRPr>
                <a:solidFill>
                  <a:schemeClr val="tx1"/>
                </a:solidFill>
                <a:latin typeface="Arial" pitchFamily="34" charset="0"/>
              </a:defRPr>
            </a:lvl8pPr>
            <a:lvl9pPr marL="4114800" indent="-457200" fontAlgn="base">
              <a:spcBef>
                <a:spcPct val="0"/>
              </a:spcBef>
              <a:spcAft>
                <a:spcPct val="0"/>
              </a:spcAft>
              <a:defRPr>
                <a:solidFill>
                  <a:schemeClr val="tx1"/>
                </a:solidFill>
                <a:latin typeface="Arial" pitchFamily="34" charset="0"/>
              </a:defRPr>
            </a:lvl9pPr>
          </a:lstStyle>
          <a:p>
            <a:pPr algn="ctr" fontAlgn="base">
              <a:spcBef>
                <a:spcPct val="0"/>
              </a:spcBef>
              <a:spcAft>
                <a:spcPct val="0"/>
              </a:spcAft>
            </a:pPr>
            <a:r>
              <a:rPr lang="nl-BE" altLang="nl-BE" sz="2800" dirty="0">
                <a:solidFill>
                  <a:srgbClr val="000000"/>
                </a:solidFill>
                <a:latin typeface="Calibri" panose="020F0502020204030204" pitchFamily="34" charset="0"/>
                <a:ea typeface="ＭＳ Ｐゴシック" pitchFamily="34" charset="-128"/>
                <a:cs typeface="Calibri" panose="020F0502020204030204" pitchFamily="34" charset="0"/>
              </a:rPr>
              <a:t>School must </a:t>
            </a:r>
            <a:r>
              <a:rPr lang="nl-BE" altLang="nl-BE" sz="2800" dirty="0" err="1">
                <a:solidFill>
                  <a:srgbClr val="000000"/>
                </a:solidFill>
                <a:latin typeface="Calibri" panose="020F0502020204030204" pitchFamily="34" charset="0"/>
                <a:ea typeface="ＭＳ Ｐゴシック" pitchFamily="34" charset="-128"/>
                <a:cs typeface="Calibri" panose="020F0502020204030204" pitchFamily="34" charset="0"/>
              </a:rPr>
              <a:t>be</a:t>
            </a:r>
            <a:r>
              <a:rPr lang="nl-BE" altLang="nl-BE" sz="2800" dirty="0">
                <a:solidFill>
                  <a:srgbClr val="000000"/>
                </a:solidFill>
                <a:latin typeface="Calibri" panose="020F0502020204030204" pitchFamily="34" charset="0"/>
                <a:ea typeface="ＭＳ Ｐゴシック" pitchFamily="34" charset="-128"/>
                <a:cs typeface="Calibri" panose="020F0502020204030204" pitchFamily="34" charset="0"/>
              </a:rPr>
              <a:t> </a:t>
            </a:r>
            <a:r>
              <a:rPr lang="nl-BE" altLang="nl-BE" sz="2800" dirty="0" err="1">
                <a:solidFill>
                  <a:srgbClr val="000000"/>
                </a:solidFill>
                <a:latin typeface="Calibri" panose="020F0502020204030204" pitchFamily="34" charset="0"/>
                <a:ea typeface="ＭＳ Ｐゴシック" pitchFamily="34" charset="-128"/>
                <a:cs typeface="Calibri" panose="020F0502020204030204" pitchFamily="34" charset="0"/>
              </a:rPr>
              <a:t>established</a:t>
            </a:r>
            <a:r>
              <a:rPr lang="nl-BE" altLang="nl-BE" sz="2800" dirty="0">
                <a:solidFill>
                  <a:srgbClr val="000000"/>
                </a:solidFill>
                <a:latin typeface="Calibri" panose="020F0502020204030204" pitchFamily="34" charset="0"/>
                <a:ea typeface="ＭＳ Ｐゴシック" pitchFamily="34" charset="-128"/>
                <a:cs typeface="Calibri" panose="020F0502020204030204" pitchFamily="34" charset="0"/>
              </a:rPr>
              <a:t> in </a:t>
            </a:r>
            <a:r>
              <a:rPr lang="nl-BE" altLang="nl-BE" sz="2800" dirty="0" err="1">
                <a:solidFill>
                  <a:srgbClr val="000000"/>
                </a:solidFill>
                <a:latin typeface="Calibri" panose="020F0502020204030204" pitchFamily="34" charset="0"/>
                <a:ea typeface="ＭＳ Ｐゴシック" pitchFamily="34" charset="-128"/>
                <a:cs typeface="Calibri" panose="020F0502020204030204" pitchFamily="34" charset="0"/>
              </a:rPr>
              <a:t>habitable</a:t>
            </a:r>
            <a:r>
              <a:rPr lang="nl-BE" altLang="nl-BE" sz="2800" dirty="0">
                <a:solidFill>
                  <a:srgbClr val="000000"/>
                </a:solidFill>
                <a:latin typeface="Calibri" panose="020F0502020204030204" pitchFamily="34" charset="0"/>
                <a:ea typeface="ＭＳ Ｐゴシック" pitchFamily="34" charset="-128"/>
                <a:cs typeface="Calibri" panose="020F0502020204030204" pitchFamily="34" charset="0"/>
              </a:rPr>
              <a:t>, safe </a:t>
            </a:r>
            <a:r>
              <a:rPr lang="nl-BE" altLang="nl-BE" sz="2800" dirty="0" err="1">
                <a:solidFill>
                  <a:srgbClr val="000000"/>
                </a:solidFill>
                <a:latin typeface="Calibri" panose="020F0502020204030204" pitchFamily="34" charset="0"/>
                <a:ea typeface="ＭＳ Ｐゴシック" pitchFamily="34" charset="-128"/>
                <a:cs typeface="Calibri" panose="020F0502020204030204" pitchFamily="34" charset="0"/>
              </a:rPr>
              <a:t>and</a:t>
            </a:r>
            <a:r>
              <a:rPr lang="nl-BE" altLang="nl-BE" sz="2800" dirty="0">
                <a:solidFill>
                  <a:srgbClr val="000000"/>
                </a:solidFill>
                <a:latin typeface="Calibri" panose="020F0502020204030204" pitchFamily="34" charset="0"/>
                <a:ea typeface="ＭＳ Ｐゴシック" pitchFamily="34" charset="-128"/>
                <a:cs typeface="Calibri" panose="020F0502020204030204" pitchFamily="34" charset="0"/>
              </a:rPr>
              <a:t> clean</a:t>
            </a:r>
          </a:p>
          <a:p>
            <a:pPr algn="ctr" fontAlgn="base">
              <a:spcBef>
                <a:spcPct val="0"/>
              </a:spcBef>
              <a:spcAft>
                <a:spcPct val="0"/>
              </a:spcAft>
            </a:pPr>
            <a:r>
              <a:rPr lang="nl-BE" altLang="nl-BE" sz="2800" dirty="0">
                <a:solidFill>
                  <a:srgbClr val="000000"/>
                </a:solidFill>
                <a:latin typeface="Calibri" panose="020F0502020204030204" pitchFamily="34" charset="0"/>
                <a:ea typeface="ＭＳ Ｐゴシック" pitchFamily="34" charset="-128"/>
                <a:cs typeface="Calibri" panose="020F0502020204030204" pitchFamily="34" charset="0"/>
              </a:rPr>
              <a:t>buildings</a:t>
            </a:r>
          </a:p>
          <a:p>
            <a:pPr algn="ctr" fontAlgn="base">
              <a:spcBef>
                <a:spcPct val="0"/>
              </a:spcBef>
              <a:spcAft>
                <a:spcPct val="0"/>
              </a:spcAft>
            </a:pPr>
            <a:endParaRPr lang="nl-BE" altLang="nl-BE" sz="2800" dirty="0">
              <a:solidFill>
                <a:srgbClr val="000000"/>
              </a:solidFill>
              <a:latin typeface="Tahoma" pitchFamily="34" charset="0"/>
              <a:ea typeface="ＭＳ Ｐゴシック" pitchFamily="34" charset="-128"/>
              <a:cs typeface="Times New Roman" pitchFamily="18" charset="0"/>
            </a:endParaRPr>
          </a:p>
          <a:p>
            <a:pPr algn="ctr" fontAlgn="base">
              <a:spcBef>
                <a:spcPct val="0"/>
              </a:spcBef>
              <a:spcAft>
                <a:spcPct val="0"/>
              </a:spcAft>
              <a:buFontTx/>
              <a:buChar char="•"/>
            </a:pPr>
            <a:endParaRPr lang="nl-BE" altLang="nl-BE" sz="2800" dirty="0">
              <a:solidFill>
                <a:srgbClr val="000000"/>
              </a:solidFill>
              <a:latin typeface="Tahoma" pitchFamily="34" charset="0"/>
              <a:ea typeface="ＭＳ Ｐゴシック" pitchFamily="34" charset="-128"/>
              <a:cs typeface="Times New Roman" pitchFamily="18" charset="0"/>
            </a:endParaRPr>
          </a:p>
          <a:p>
            <a:pPr algn="ctr" fontAlgn="base">
              <a:spcBef>
                <a:spcPct val="0"/>
              </a:spcBef>
              <a:spcAft>
                <a:spcPct val="0"/>
              </a:spcAft>
              <a:buFontTx/>
              <a:buChar char="•"/>
            </a:pPr>
            <a:endParaRPr lang="nl-NL" altLang="nl-BE" sz="2800" dirty="0">
              <a:solidFill>
                <a:srgbClr val="000000"/>
              </a:solidFill>
              <a:latin typeface="Tahoma" pitchFamily="34" charset="0"/>
              <a:ea typeface="ＭＳ Ｐゴシック" pitchFamily="34" charset="-128"/>
              <a:cs typeface="Times New Roman" pitchFamily="18" charset="0"/>
            </a:endParaRPr>
          </a:p>
        </p:txBody>
      </p:sp>
    </p:spTree>
    <p:extLst>
      <p:ext uri="{BB962C8B-B14F-4D97-AF65-F5344CB8AC3E}">
        <p14:creationId xmlns:p14="http://schemas.microsoft.com/office/powerpoint/2010/main" val="364455177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3" name="Text Box 3"/>
          <p:cNvSpPr txBox="1">
            <a:spLocks noChangeArrowheads="1"/>
          </p:cNvSpPr>
          <p:nvPr/>
        </p:nvSpPr>
        <p:spPr bwMode="auto">
          <a:xfrm>
            <a:off x="3427413" y="2438400"/>
            <a:ext cx="4757737" cy="1800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fontAlgn="base">
              <a:spcBef>
                <a:spcPct val="0"/>
              </a:spcBef>
              <a:spcAft>
                <a:spcPct val="0"/>
              </a:spcAft>
            </a:pPr>
            <a:r>
              <a:rPr lang="nl-BE" altLang="nl-BE" sz="2800">
                <a:solidFill>
                  <a:srgbClr val="000000"/>
                </a:solidFill>
                <a:latin typeface="Tahoma" pitchFamily="34" charset="0"/>
                <a:ea typeface="ＭＳ Ｐゴシック" pitchFamily="34" charset="-128"/>
                <a:cs typeface="Times New Roman" pitchFamily="18" charset="0"/>
              </a:rPr>
              <a:t> Schools must be sufficiently </a:t>
            </a:r>
          </a:p>
          <a:p>
            <a:pPr algn="ctr" fontAlgn="base">
              <a:spcBef>
                <a:spcPct val="0"/>
              </a:spcBef>
              <a:spcAft>
                <a:spcPct val="0"/>
              </a:spcAft>
            </a:pPr>
            <a:r>
              <a:rPr lang="nl-BE" altLang="nl-BE" sz="2800">
                <a:solidFill>
                  <a:srgbClr val="000000"/>
                </a:solidFill>
                <a:latin typeface="Tahoma" pitchFamily="34" charset="0"/>
                <a:ea typeface="ＭＳ Ｐゴシック" pitchFamily="34" charset="-128"/>
                <a:cs typeface="Times New Roman" pitchFamily="18" charset="0"/>
              </a:rPr>
              <a:t>equipped and need enough </a:t>
            </a:r>
          </a:p>
          <a:p>
            <a:pPr algn="ctr" fontAlgn="base">
              <a:spcBef>
                <a:spcPct val="0"/>
              </a:spcBef>
              <a:spcAft>
                <a:spcPct val="0"/>
              </a:spcAft>
            </a:pPr>
            <a:r>
              <a:rPr lang="nl-BE" altLang="nl-BE" sz="2800">
                <a:solidFill>
                  <a:srgbClr val="000000"/>
                </a:solidFill>
                <a:latin typeface="Tahoma" pitchFamily="34" charset="0"/>
                <a:ea typeface="ＭＳ Ｐゴシック" pitchFamily="34" charset="-128"/>
                <a:cs typeface="Times New Roman" pitchFamily="18" charset="0"/>
              </a:rPr>
              <a:t>instructional materials </a:t>
            </a:r>
          </a:p>
          <a:p>
            <a:pPr algn="ctr" fontAlgn="base">
              <a:spcBef>
                <a:spcPct val="0"/>
              </a:spcBef>
              <a:spcAft>
                <a:spcPct val="0"/>
              </a:spcAft>
            </a:pPr>
            <a:endParaRPr lang="nl-NL" altLang="nl-BE" sz="2800">
              <a:solidFill>
                <a:srgbClr val="000000"/>
              </a:solidFill>
              <a:latin typeface="Tahoma" pitchFamily="34" charset="0"/>
              <a:ea typeface="ＭＳ Ｐゴシック" pitchFamily="34" charset="-128"/>
              <a:cs typeface="Times New Roman" pitchFamily="18" charset="0"/>
            </a:endParaRPr>
          </a:p>
        </p:txBody>
      </p:sp>
      <p:pic>
        <p:nvPicPr>
          <p:cNvPr id="5124" name="Picture 4" descr="AF_00798"/>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476375" y="333375"/>
            <a:ext cx="3352800" cy="1809750"/>
          </a:xfrm>
          <a:prstGeom prst="rect">
            <a:avLst/>
          </a:prstGeom>
          <a:noFill/>
          <a:extLst>
            <a:ext uri="{909E8E84-426E-40DD-AFC4-6F175D3DCCD1}">
              <a14:hiddenFill xmlns:a14="http://schemas.microsoft.com/office/drawing/2010/main">
                <a:solidFill>
                  <a:srgbClr val="FFFFFF"/>
                </a:solidFill>
              </a14:hiddenFill>
            </a:ext>
          </a:extLst>
        </p:spPr>
      </p:pic>
      <p:pic>
        <p:nvPicPr>
          <p:cNvPr id="5125" name="Picture 5" descr="AF_00826"/>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447800" y="3657600"/>
            <a:ext cx="1879600" cy="1133475"/>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descr="AF_00807"/>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830763" y="849313"/>
            <a:ext cx="1254125" cy="1500187"/>
          </a:xfrm>
          <a:prstGeom prst="rect">
            <a:avLst/>
          </a:prstGeom>
          <a:noFill/>
          <a:extLst>
            <a:ext uri="{909E8E84-426E-40DD-AFC4-6F175D3DCCD1}">
              <a14:hiddenFill xmlns:a14="http://schemas.microsoft.com/office/drawing/2010/main">
                <a:solidFill>
                  <a:srgbClr val="FFFFFF"/>
                </a:solidFill>
              </a14:hiddenFill>
            </a:ext>
          </a:extLst>
        </p:spPr>
      </p:pic>
      <p:pic>
        <p:nvPicPr>
          <p:cNvPr id="5127" name="Picture 7" descr="AF_00858"/>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267200" y="3783013"/>
            <a:ext cx="3041650" cy="2525712"/>
          </a:xfrm>
          <a:prstGeom prst="rect">
            <a:avLst/>
          </a:prstGeom>
          <a:noFill/>
          <a:extLst>
            <a:ext uri="{909E8E84-426E-40DD-AFC4-6F175D3DCCD1}">
              <a14:hiddenFill xmlns:a14="http://schemas.microsoft.com/office/drawing/2010/main">
                <a:solidFill>
                  <a:srgbClr val="FFFFFF"/>
                </a:solidFill>
              </a14:hiddenFill>
            </a:ext>
          </a:extLst>
        </p:spPr>
      </p:pic>
      <p:pic>
        <p:nvPicPr>
          <p:cNvPr id="5128" name="Picture 8" descr="EC_00069"/>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28600" y="3733800"/>
            <a:ext cx="1890713" cy="2209800"/>
          </a:xfrm>
          <a:prstGeom prst="rect">
            <a:avLst/>
          </a:prstGeom>
          <a:noFill/>
          <a:extLst>
            <a:ext uri="{909E8E84-426E-40DD-AFC4-6F175D3DCCD1}">
              <a14:hiddenFill xmlns:a14="http://schemas.microsoft.com/office/drawing/2010/main">
                <a:solidFill>
                  <a:srgbClr val="FFFFFF"/>
                </a:solidFill>
              </a14:hiddenFill>
            </a:ext>
          </a:extLst>
        </p:spPr>
      </p:pic>
      <p:pic>
        <p:nvPicPr>
          <p:cNvPr id="5129" name="Picture 9" descr="EC_00089"/>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765300" y="1484313"/>
            <a:ext cx="1798638" cy="2362200"/>
          </a:xfrm>
          <a:prstGeom prst="rect">
            <a:avLst/>
          </a:prstGeom>
          <a:noFill/>
          <a:extLst>
            <a:ext uri="{909E8E84-426E-40DD-AFC4-6F175D3DCCD1}">
              <a14:hiddenFill xmlns:a14="http://schemas.microsoft.com/office/drawing/2010/main">
                <a:solidFill>
                  <a:srgbClr val="FFFFFF"/>
                </a:solidFill>
              </a14:hiddenFill>
            </a:ext>
          </a:extLst>
        </p:spPr>
      </p:pic>
      <p:pic>
        <p:nvPicPr>
          <p:cNvPr id="5130" name="Picture 10" descr="EC_00077"/>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179388" y="2060575"/>
            <a:ext cx="1600200" cy="1254125"/>
          </a:xfrm>
          <a:prstGeom prst="rect">
            <a:avLst/>
          </a:prstGeom>
          <a:noFill/>
          <a:extLst>
            <a:ext uri="{909E8E84-426E-40DD-AFC4-6F175D3DCCD1}">
              <a14:hiddenFill xmlns:a14="http://schemas.microsoft.com/office/drawing/2010/main">
                <a:solidFill>
                  <a:srgbClr val="FFFFFF"/>
                </a:solidFill>
              </a14:hiddenFill>
            </a:ext>
          </a:extLst>
        </p:spPr>
      </p:pic>
      <p:pic>
        <p:nvPicPr>
          <p:cNvPr id="5131" name="Picture 11" descr="EC_00106"/>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2133600" y="4495800"/>
            <a:ext cx="1905000" cy="1785938"/>
          </a:xfrm>
          <a:prstGeom prst="rect">
            <a:avLst/>
          </a:prstGeom>
          <a:noFill/>
          <a:extLst>
            <a:ext uri="{909E8E84-426E-40DD-AFC4-6F175D3DCCD1}">
              <a14:hiddenFill xmlns:a14="http://schemas.microsoft.com/office/drawing/2010/main">
                <a:solidFill>
                  <a:srgbClr val="FFFFFF"/>
                </a:solidFill>
              </a14:hiddenFill>
            </a:ext>
          </a:extLst>
        </p:spPr>
      </p:pic>
      <p:pic>
        <p:nvPicPr>
          <p:cNvPr id="5132" name="Picture 12" descr="EC_00083"/>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7642225" y="2565400"/>
            <a:ext cx="1106488" cy="3240088"/>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133" name="Object 13"/>
          <p:cNvGraphicFramePr>
            <a:graphicFrameLocks noChangeAspect="1"/>
          </p:cNvGraphicFramePr>
          <p:nvPr/>
        </p:nvGraphicFramePr>
        <p:xfrm>
          <a:off x="6324600" y="228600"/>
          <a:ext cx="2366963" cy="1979613"/>
        </p:xfrm>
        <a:graphic>
          <a:graphicData uri="http://schemas.openxmlformats.org/presentationml/2006/ole">
            <mc:AlternateContent xmlns:mc="http://schemas.openxmlformats.org/markup-compatibility/2006">
              <mc:Choice xmlns:v="urn:schemas-microsoft-com:vml" Requires="v">
                <p:oleObj spid="_x0000_s1027" name="CorelDRAW" r:id="rId12" imgW="4427280" imgH="3703320" progId="CorelDRAW.Graphic.9">
                  <p:embed/>
                </p:oleObj>
              </mc:Choice>
              <mc:Fallback>
                <p:oleObj name="CorelDRAW" r:id="rId12" imgW="4427280" imgH="3703320" progId="CorelDRAW.Graphic.9">
                  <p:embed/>
                  <p:pic>
                    <p:nvPicPr>
                      <p:cNvPr id="5133" name="Object 13"/>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6324600" y="228600"/>
                        <a:ext cx="2366963" cy="19796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extLst>
      <p:ext uri="{BB962C8B-B14F-4D97-AF65-F5344CB8AC3E}">
        <p14:creationId xmlns:p14="http://schemas.microsoft.com/office/powerpoint/2010/main" val="21475065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3"/>
          <p:cNvSpPr>
            <a:spLocks noChangeArrowheads="1"/>
          </p:cNvSpPr>
          <p:nvPr/>
        </p:nvSpPr>
        <p:spPr bwMode="auto">
          <a:xfrm>
            <a:off x="1150938" y="617538"/>
            <a:ext cx="7793037"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lstStyle>
            <a:lvl1pPr algn="ctr">
              <a:defRPr sz="4400">
                <a:solidFill>
                  <a:schemeClr val="tx2"/>
                </a:solidFill>
                <a:latin typeface="Arial" pitchFamily="34" charset="0"/>
              </a:defRPr>
            </a:lvl1pPr>
            <a:lvl2pPr algn="ctr">
              <a:defRPr sz="4400">
                <a:solidFill>
                  <a:schemeClr val="tx2"/>
                </a:solidFill>
                <a:latin typeface="Arial" pitchFamily="34" charset="0"/>
              </a:defRPr>
            </a:lvl2pPr>
            <a:lvl3pPr algn="ctr">
              <a:defRPr sz="4400">
                <a:solidFill>
                  <a:schemeClr val="tx2"/>
                </a:solidFill>
                <a:latin typeface="Arial" pitchFamily="34" charset="0"/>
              </a:defRPr>
            </a:lvl3pPr>
            <a:lvl4pPr algn="ctr">
              <a:defRPr sz="4400">
                <a:solidFill>
                  <a:schemeClr val="tx2"/>
                </a:solidFill>
                <a:latin typeface="Arial" pitchFamily="34" charset="0"/>
              </a:defRPr>
            </a:lvl4pPr>
            <a:lvl5pPr algn="ctr">
              <a:defRPr sz="4400">
                <a:solidFill>
                  <a:schemeClr val="tx2"/>
                </a:solidFill>
                <a:latin typeface="Arial" pitchFamily="34" charset="0"/>
              </a:defRPr>
            </a:lvl5pPr>
            <a:lvl6pPr marL="457200" algn="ctr" fontAlgn="base">
              <a:spcBef>
                <a:spcPct val="0"/>
              </a:spcBef>
              <a:spcAft>
                <a:spcPct val="0"/>
              </a:spcAft>
              <a:defRPr sz="4400">
                <a:solidFill>
                  <a:schemeClr val="tx2"/>
                </a:solidFill>
                <a:latin typeface="Arial" pitchFamily="34" charset="0"/>
              </a:defRPr>
            </a:lvl6pPr>
            <a:lvl7pPr marL="914400" algn="ctr" fontAlgn="base">
              <a:spcBef>
                <a:spcPct val="0"/>
              </a:spcBef>
              <a:spcAft>
                <a:spcPct val="0"/>
              </a:spcAft>
              <a:defRPr sz="4400">
                <a:solidFill>
                  <a:schemeClr val="tx2"/>
                </a:solidFill>
                <a:latin typeface="Arial" pitchFamily="34" charset="0"/>
              </a:defRPr>
            </a:lvl7pPr>
            <a:lvl8pPr marL="1371600" algn="ctr" fontAlgn="base">
              <a:spcBef>
                <a:spcPct val="0"/>
              </a:spcBef>
              <a:spcAft>
                <a:spcPct val="0"/>
              </a:spcAft>
              <a:defRPr sz="4400">
                <a:solidFill>
                  <a:schemeClr val="tx2"/>
                </a:solidFill>
                <a:latin typeface="Arial" pitchFamily="34" charset="0"/>
              </a:defRPr>
            </a:lvl8pPr>
            <a:lvl9pPr marL="1828800" algn="ctr" fontAlgn="base">
              <a:spcBef>
                <a:spcPct val="0"/>
              </a:spcBef>
              <a:spcAft>
                <a:spcPct val="0"/>
              </a:spcAft>
              <a:defRPr sz="4400">
                <a:solidFill>
                  <a:schemeClr val="tx2"/>
                </a:solidFill>
                <a:latin typeface="Arial" pitchFamily="34" charset="0"/>
              </a:defRPr>
            </a:lvl9pPr>
          </a:lstStyle>
          <a:p>
            <a:pPr fontAlgn="base">
              <a:spcBef>
                <a:spcPct val="0"/>
              </a:spcBef>
              <a:spcAft>
                <a:spcPct val="0"/>
              </a:spcAft>
            </a:pPr>
            <a:r>
              <a:rPr lang="nl-BE" altLang="nl-BE">
                <a:solidFill>
                  <a:srgbClr val="000000"/>
                </a:solidFill>
              </a:rPr>
              <a:t>   </a:t>
            </a:r>
            <a:endParaRPr lang="nl-NL" altLang="nl-BE">
              <a:solidFill>
                <a:srgbClr val="000000"/>
              </a:solidFill>
            </a:endParaRPr>
          </a:p>
        </p:txBody>
      </p:sp>
      <p:sp>
        <p:nvSpPr>
          <p:cNvPr id="6148" name="Text Box 4"/>
          <p:cNvSpPr txBox="1">
            <a:spLocks noChangeArrowheads="1"/>
          </p:cNvSpPr>
          <p:nvPr/>
        </p:nvSpPr>
        <p:spPr bwMode="auto">
          <a:xfrm>
            <a:off x="533400" y="2209800"/>
            <a:ext cx="18415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pPr>
            <a:endParaRPr lang="nl-BE" altLang="nl-BE" sz="2800">
              <a:solidFill>
                <a:srgbClr val="000000"/>
              </a:solidFill>
              <a:latin typeface="Tahoma" pitchFamily="34" charset="0"/>
              <a:ea typeface="ＭＳ Ｐゴシック" pitchFamily="34" charset="-128"/>
              <a:cs typeface="Times New Roman" pitchFamily="18" charset="0"/>
            </a:endParaRPr>
          </a:p>
        </p:txBody>
      </p:sp>
      <p:pic>
        <p:nvPicPr>
          <p:cNvPr id="6149" name="Picture 5" descr="EN_0024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04800" y="2057400"/>
            <a:ext cx="1727200" cy="963613"/>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EN_00246"/>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04800" y="3124200"/>
            <a:ext cx="1155700" cy="1676400"/>
          </a:xfrm>
          <a:prstGeom prst="rect">
            <a:avLst/>
          </a:prstGeom>
          <a:noFill/>
          <a:extLst>
            <a:ext uri="{909E8E84-426E-40DD-AFC4-6F175D3DCCD1}">
              <a14:hiddenFill xmlns:a14="http://schemas.microsoft.com/office/drawing/2010/main">
                <a:solidFill>
                  <a:srgbClr val="FFFFFF"/>
                </a:solidFill>
              </a14:hiddenFill>
            </a:ext>
          </a:extLst>
        </p:spPr>
      </p:pic>
      <p:pic>
        <p:nvPicPr>
          <p:cNvPr id="6151" name="Picture 7" descr="EN_0025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85800" y="4419600"/>
            <a:ext cx="1206500" cy="1465263"/>
          </a:xfrm>
          <a:prstGeom prst="rect">
            <a:avLst/>
          </a:prstGeom>
          <a:noFill/>
          <a:extLst>
            <a:ext uri="{909E8E84-426E-40DD-AFC4-6F175D3DCCD1}">
              <a14:hiddenFill xmlns:a14="http://schemas.microsoft.com/office/drawing/2010/main">
                <a:solidFill>
                  <a:srgbClr val="FFFFFF"/>
                </a:solidFill>
              </a14:hiddenFill>
            </a:ext>
          </a:extLst>
        </p:spPr>
      </p:pic>
      <p:pic>
        <p:nvPicPr>
          <p:cNvPr id="6152" name="Picture 8" descr="EN_0025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905000" y="3890963"/>
            <a:ext cx="1257300" cy="2274887"/>
          </a:xfrm>
          <a:prstGeom prst="rect">
            <a:avLst/>
          </a:prstGeom>
          <a:noFill/>
          <a:extLst>
            <a:ext uri="{909E8E84-426E-40DD-AFC4-6F175D3DCCD1}">
              <a14:hiddenFill xmlns:a14="http://schemas.microsoft.com/office/drawing/2010/main">
                <a:solidFill>
                  <a:srgbClr val="FFFFFF"/>
                </a:solidFill>
              </a14:hiddenFill>
            </a:ext>
          </a:extLst>
        </p:spPr>
      </p:pic>
      <p:pic>
        <p:nvPicPr>
          <p:cNvPr id="6153" name="Picture 9" descr="EN_00253"/>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200400" y="4149725"/>
            <a:ext cx="1535113" cy="1897063"/>
          </a:xfrm>
          <a:prstGeom prst="rect">
            <a:avLst/>
          </a:prstGeom>
          <a:noFill/>
          <a:extLst>
            <a:ext uri="{909E8E84-426E-40DD-AFC4-6F175D3DCCD1}">
              <a14:hiddenFill xmlns:a14="http://schemas.microsoft.com/office/drawing/2010/main">
                <a:solidFill>
                  <a:srgbClr val="FFFFFF"/>
                </a:solidFill>
              </a14:hiddenFill>
            </a:ext>
          </a:extLst>
        </p:spPr>
      </p:pic>
      <p:pic>
        <p:nvPicPr>
          <p:cNvPr id="6154" name="Picture 10" descr="EN_00254"/>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flipH="1">
            <a:off x="4883150" y="4149725"/>
            <a:ext cx="1201738" cy="1858963"/>
          </a:xfrm>
          <a:prstGeom prst="rect">
            <a:avLst/>
          </a:prstGeom>
          <a:noFill/>
          <a:extLst>
            <a:ext uri="{909E8E84-426E-40DD-AFC4-6F175D3DCCD1}">
              <a14:hiddenFill xmlns:a14="http://schemas.microsoft.com/office/drawing/2010/main">
                <a:solidFill>
                  <a:srgbClr val="FFFFFF"/>
                </a:solidFill>
              </a14:hiddenFill>
            </a:ext>
          </a:extLst>
        </p:spPr>
      </p:pic>
      <p:pic>
        <p:nvPicPr>
          <p:cNvPr id="6155" name="Picture 11" descr="EN_00255"/>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6372225" y="4187825"/>
            <a:ext cx="1476375" cy="1833563"/>
          </a:xfrm>
          <a:prstGeom prst="rect">
            <a:avLst/>
          </a:prstGeom>
          <a:noFill/>
          <a:extLst>
            <a:ext uri="{909E8E84-426E-40DD-AFC4-6F175D3DCCD1}">
              <a14:hiddenFill xmlns:a14="http://schemas.microsoft.com/office/drawing/2010/main">
                <a:solidFill>
                  <a:srgbClr val="FFFFFF"/>
                </a:solidFill>
              </a14:hiddenFill>
            </a:ext>
          </a:extLst>
        </p:spPr>
      </p:pic>
      <p:pic>
        <p:nvPicPr>
          <p:cNvPr id="6156" name="Picture 12" descr="EN_00173"/>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6588125" y="1308100"/>
            <a:ext cx="1879600" cy="1112838"/>
          </a:xfrm>
          <a:prstGeom prst="rect">
            <a:avLst/>
          </a:prstGeom>
          <a:noFill/>
          <a:extLst>
            <a:ext uri="{909E8E84-426E-40DD-AFC4-6F175D3DCCD1}">
              <a14:hiddenFill xmlns:a14="http://schemas.microsoft.com/office/drawing/2010/main">
                <a:solidFill>
                  <a:srgbClr val="FFFFFF"/>
                </a:solidFill>
              </a14:hiddenFill>
            </a:ext>
          </a:extLst>
        </p:spPr>
      </p:pic>
      <p:sp>
        <p:nvSpPr>
          <p:cNvPr id="6157" name="Text Box 13"/>
          <p:cNvSpPr txBox="1">
            <a:spLocks noChangeArrowheads="1"/>
          </p:cNvSpPr>
          <p:nvPr/>
        </p:nvSpPr>
        <p:spPr bwMode="auto">
          <a:xfrm>
            <a:off x="2270125" y="1885950"/>
            <a:ext cx="18415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pPr>
            <a:endParaRPr lang="nl-BE" altLang="nl-BE" sz="2800">
              <a:solidFill>
                <a:srgbClr val="000000"/>
              </a:solidFill>
              <a:latin typeface="Tahoma" pitchFamily="34" charset="0"/>
              <a:ea typeface="ＭＳ Ｐゴシック" pitchFamily="34" charset="-128"/>
              <a:cs typeface="Times New Roman" pitchFamily="18" charset="0"/>
            </a:endParaRPr>
          </a:p>
        </p:txBody>
      </p:sp>
      <p:sp>
        <p:nvSpPr>
          <p:cNvPr id="6158" name="Text Box 14"/>
          <p:cNvSpPr txBox="1">
            <a:spLocks noChangeArrowheads="1"/>
          </p:cNvSpPr>
          <p:nvPr/>
        </p:nvSpPr>
        <p:spPr bwMode="auto">
          <a:xfrm>
            <a:off x="2057400" y="381000"/>
            <a:ext cx="5316199" cy="31393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pPr>
            <a:r>
              <a:rPr lang="nl-BE" altLang="nl-BE" dirty="0">
                <a:solidFill>
                  <a:srgbClr val="000000"/>
                </a:solidFill>
                <a:latin typeface="Tahoma" pitchFamily="34" charset="0"/>
                <a:ea typeface="ＭＳ Ｐゴシック" pitchFamily="34" charset="-128"/>
                <a:cs typeface="Times New Roman" pitchFamily="18" charset="0"/>
              </a:rPr>
              <a:t>We are </a:t>
            </a:r>
            <a:r>
              <a:rPr lang="nl-BE" altLang="nl-BE" dirty="0" err="1">
                <a:solidFill>
                  <a:srgbClr val="000000"/>
                </a:solidFill>
                <a:latin typeface="Tahoma" pitchFamily="34" charset="0"/>
                <a:ea typeface="ＭＳ Ｐゴシック" pitchFamily="34" charset="-128"/>
                <a:cs typeface="Times New Roman" pitchFamily="18" charset="0"/>
              </a:rPr>
              <a:t>working</a:t>
            </a:r>
            <a:r>
              <a:rPr lang="nl-BE" altLang="nl-BE" dirty="0">
                <a:solidFill>
                  <a:srgbClr val="000000"/>
                </a:solidFill>
                <a:latin typeface="Tahoma" pitchFamily="34" charset="0"/>
                <a:ea typeface="ＭＳ Ｐゴシック" pitchFamily="34" charset="-128"/>
                <a:cs typeface="Times New Roman" pitchFamily="18" charset="0"/>
              </a:rPr>
              <a:t> </a:t>
            </a:r>
            <a:r>
              <a:rPr lang="nl-BE" altLang="nl-BE" dirty="0" err="1">
                <a:solidFill>
                  <a:srgbClr val="000000"/>
                </a:solidFill>
                <a:latin typeface="Tahoma" pitchFamily="34" charset="0"/>
                <a:ea typeface="ＭＳ Ｐゴシック" pitchFamily="34" charset="-128"/>
                <a:cs typeface="Times New Roman" pitchFamily="18" charset="0"/>
              </a:rPr>
              <a:t>with</a:t>
            </a:r>
            <a:r>
              <a:rPr lang="nl-BE" altLang="nl-BE" dirty="0">
                <a:solidFill>
                  <a:srgbClr val="000000"/>
                </a:solidFill>
                <a:latin typeface="Tahoma" pitchFamily="34" charset="0"/>
                <a:ea typeface="ＭＳ Ｐゴシック" pitchFamily="34" charset="-128"/>
                <a:cs typeface="Times New Roman" pitchFamily="18" charset="0"/>
              </a:rPr>
              <a:t> </a:t>
            </a:r>
            <a:r>
              <a:rPr lang="nl-BE" altLang="nl-BE" dirty="0" err="1">
                <a:solidFill>
                  <a:srgbClr val="000000"/>
                </a:solidFill>
                <a:latin typeface="Tahoma" pitchFamily="34" charset="0"/>
                <a:ea typeface="ＭＳ Ｐゴシック" pitchFamily="34" charset="-128"/>
                <a:cs typeface="Times New Roman" pitchFamily="18" charset="0"/>
              </a:rPr>
              <a:t>attainment</a:t>
            </a:r>
            <a:r>
              <a:rPr lang="nl-BE" altLang="nl-BE" dirty="0">
                <a:solidFill>
                  <a:srgbClr val="000000"/>
                </a:solidFill>
                <a:latin typeface="Tahoma" pitchFamily="34" charset="0"/>
                <a:ea typeface="ＭＳ Ｐゴシック" pitchFamily="34" charset="-128"/>
                <a:cs typeface="Times New Roman" pitchFamily="18" charset="0"/>
              </a:rPr>
              <a:t> targets,</a:t>
            </a:r>
          </a:p>
          <a:p>
            <a:pPr fontAlgn="base">
              <a:spcBef>
                <a:spcPct val="0"/>
              </a:spcBef>
              <a:spcAft>
                <a:spcPct val="0"/>
              </a:spcAft>
            </a:pPr>
            <a:r>
              <a:rPr lang="nl-BE" altLang="nl-BE" dirty="0" err="1">
                <a:solidFill>
                  <a:srgbClr val="000000"/>
                </a:solidFill>
                <a:latin typeface="Tahoma" pitchFamily="34" charset="0"/>
                <a:ea typeface="ＭＳ Ｐゴシック" pitchFamily="34" charset="-128"/>
                <a:cs typeface="Times New Roman" pitchFamily="18" charset="0"/>
              </a:rPr>
              <a:t>they</a:t>
            </a:r>
            <a:r>
              <a:rPr lang="nl-BE" altLang="nl-BE" dirty="0">
                <a:solidFill>
                  <a:srgbClr val="000000"/>
                </a:solidFill>
                <a:latin typeface="Tahoma" pitchFamily="34" charset="0"/>
                <a:ea typeface="ＭＳ Ｐゴシック" pitchFamily="34" charset="-128"/>
                <a:cs typeface="Times New Roman" pitchFamily="18" charset="0"/>
              </a:rPr>
              <a:t> are minimum goals </a:t>
            </a:r>
            <a:r>
              <a:rPr lang="nl-BE" altLang="nl-BE" dirty="0" err="1">
                <a:solidFill>
                  <a:srgbClr val="000000"/>
                </a:solidFill>
                <a:latin typeface="Tahoma" pitchFamily="34" charset="0"/>
                <a:ea typeface="ＭＳ Ｐゴシック" pitchFamily="34" charset="-128"/>
                <a:cs typeface="Times New Roman" pitchFamily="18" charset="0"/>
              </a:rPr>
              <a:t>for</a:t>
            </a:r>
            <a:r>
              <a:rPr lang="nl-BE" altLang="nl-BE" dirty="0">
                <a:solidFill>
                  <a:srgbClr val="000000"/>
                </a:solidFill>
                <a:latin typeface="Tahoma" pitchFamily="34" charset="0"/>
                <a:ea typeface="ＭＳ Ｐゴシック" pitchFamily="34" charset="-128"/>
                <a:cs typeface="Times New Roman" pitchFamily="18" charset="0"/>
              </a:rPr>
              <a:t> </a:t>
            </a:r>
            <a:r>
              <a:rPr lang="nl-BE" altLang="nl-BE" dirty="0" err="1">
                <a:solidFill>
                  <a:srgbClr val="000000"/>
                </a:solidFill>
                <a:latin typeface="Tahoma" pitchFamily="34" charset="0"/>
                <a:ea typeface="ＭＳ Ｐゴシック" pitchFamily="34" charset="-128"/>
                <a:cs typeface="Times New Roman" pitchFamily="18" charset="0"/>
              </a:rPr>
              <a:t>all</a:t>
            </a:r>
            <a:r>
              <a:rPr lang="nl-BE" altLang="nl-BE" dirty="0">
                <a:solidFill>
                  <a:srgbClr val="000000"/>
                </a:solidFill>
                <a:latin typeface="Tahoma" pitchFamily="34" charset="0"/>
                <a:ea typeface="ＭＳ Ｐゴシック" pitchFamily="34" charset="-128"/>
                <a:cs typeface="Times New Roman" pitchFamily="18" charset="0"/>
              </a:rPr>
              <a:t> </a:t>
            </a:r>
            <a:r>
              <a:rPr lang="nl-BE" altLang="nl-BE" dirty="0" err="1">
                <a:solidFill>
                  <a:srgbClr val="000000"/>
                </a:solidFill>
                <a:latin typeface="Tahoma" pitchFamily="34" charset="0"/>
                <a:ea typeface="ＭＳ Ｐゴシック" pitchFamily="34" charset="-128"/>
                <a:cs typeface="Times New Roman" pitchFamily="18" charset="0"/>
              </a:rPr>
              <a:t>pupils</a:t>
            </a:r>
            <a:r>
              <a:rPr lang="nl-BE" altLang="nl-BE" dirty="0">
                <a:solidFill>
                  <a:srgbClr val="000000"/>
                </a:solidFill>
                <a:latin typeface="Tahoma" pitchFamily="34" charset="0"/>
                <a:ea typeface="ＭＳ Ｐゴシック" pitchFamily="34" charset="-128"/>
                <a:cs typeface="Times New Roman" pitchFamily="18" charset="0"/>
              </a:rPr>
              <a:t>. </a:t>
            </a:r>
            <a:r>
              <a:rPr lang="nl-BE" altLang="nl-BE" dirty="0" err="1">
                <a:solidFill>
                  <a:srgbClr val="000000"/>
                </a:solidFill>
                <a:latin typeface="Tahoma" pitchFamily="34" charset="0"/>
                <a:ea typeface="ＭＳ Ｐゴシック" pitchFamily="34" charset="-128"/>
                <a:cs typeface="Times New Roman" pitchFamily="18" charset="0"/>
              </a:rPr>
              <a:t>There</a:t>
            </a:r>
            <a:r>
              <a:rPr lang="nl-BE" altLang="nl-BE" dirty="0">
                <a:solidFill>
                  <a:srgbClr val="000000"/>
                </a:solidFill>
                <a:latin typeface="Tahoma" pitchFamily="34" charset="0"/>
                <a:ea typeface="ＭＳ Ｐゴシック" pitchFamily="34" charset="-128"/>
                <a:cs typeface="Times New Roman" pitchFamily="18" charset="0"/>
              </a:rPr>
              <a:t> are </a:t>
            </a:r>
          </a:p>
          <a:p>
            <a:pPr fontAlgn="base">
              <a:spcBef>
                <a:spcPct val="0"/>
              </a:spcBef>
              <a:spcAft>
                <a:spcPct val="0"/>
              </a:spcAft>
            </a:pPr>
            <a:r>
              <a:rPr lang="nl-BE" altLang="nl-BE" dirty="0" err="1">
                <a:solidFill>
                  <a:srgbClr val="000000"/>
                </a:solidFill>
                <a:latin typeface="Tahoma" pitchFamily="34" charset="0"/>
                <a:ea typeface="ＭＳ Ｐゴシック" pitchFamily="34" charset="-128"/>
                <a:cs typeface="Times New Roman" pitchFamily="18" charset="0"/>
              </a:rPr>
              <a:t>attainment</a:t>
            </a:r>
            <a:r>
              <a:rPr lang="nl-BE" altLang="nl-BE" dirty="0">
                <a:solidFill>
                  <a:srgbClr val="000000"/>
                </a:solidFill>
                <a:latin typeface="Tahoma" pitchFamily="34" charset="0"/>
                <a:ea typeface="ＭＳ Ｐゴシック" pitchFamily="34" charset="-128"/>
                <a:cs typeface="Times New Roman" pitchFamily="18" charset="0"/>
              </a:rPr>
              <a:t> targets </a:t>
            </a:r>
            <a:r>
              <a:rPr lang="nl-BE" altLang="nl-BE" dirty="0" err="1">
                <a:solidFill>
                  <a:srgbClr val="000000"/>
                </a:solidFill>
                <a:latin typeface="Tahoma" pitchFamily="34" charset="0"/>
                <a:ea typeface="ＭＳ Ｐゴシック" pitchFamily="34" charset="-128"/>
                <a:cs typeface="Times New Roman" pitchFamily="18" charset="0"/>
              </a:rPr>
              <a:t>specific</a:t>
            </a:r>
            <a:r>
              <a:rPr lang="nl-BE" altLang="nl-BE" dirty="0">
                <a:solidFill>
                  <a:srgbClr val="000000"/>
                </a:solidFill>
                <a:latin typeface="Tahoma" pitchFamily="34" charset="0"/>
                <a:ea typeface="ＭＳ Ｐゴシック" pitchFamily="34" charset="-128"/>
                <a:cs typeface="Times New Roman" pitchFamily="18" charset="0"/>
              </a:rPr>
              <a:t> </a:t>
            </a:r>
            <a:r>
              <a:rPr lang="nl-BE" altLang="nl-BE" dirty="0" err="1">
                <a:solidFill>
                  <a:srgbClr val="000000"/>
                </a:solidFill>
                <a:latin typeface="Tahoma" pitchFamily="34" charset="0"/>
                <a:ea typeface="ＭＳ Ｐゴシック" pitchFamily="34" charset="-128"/>
                <a:cs typeface="Times New Roman" pitchFamily="18" charset="0"/>
              </a:rPr>
              <a:t>to</a:t>
            </a:r>
            <a:endParaRPr lang="nl-BE" altLang="nl-BE" dirty="0">
              <a:solidFill>
                <a:srgbClr val="000000"/>
              </a:solidFill>
              <a:latin typeface="Tahoma" pitchFamily="34" charset="0"/>
              <a:ea typeface="ＭＳ Ｐゴシック" pitchFamily="34" charset="-128"/>
              <a:cs typeface="Times New Roman" pitchFamily="18" charset="0"/>
            </a:endParaRPr>
          </a:p>
          <a:p>
            <a:pPr fontAlgn="base">
              <a:spcBef>
                <a:spcPct val="0"/>
              </a:spcBef>
              <a:spcAft>
                <a:spcPct val="0"/>
              </a:spcAft>
            </a:pPr>
            <a:r>
              <a:rPr lang="nl-BE" altLang="nl-BE" dirty="0">
                <a:solidFill>
                  <a:srgbClr val="000000"/>
                </a:solidFill>
                <a:latin typeface="Tahoma" pitchFamily="34" charset="0"/>
                <a:ea typeface="ＭＳ Ｐゴシック" pitchFamily="34" charset="-128"/>
                <a:cs typeface="Times New Roman" pitchFamily="18" charset="0"/>
              </a:rPr>
              <a:t>subject </a:t>
            </a:r>
            <a:r>
              <a:rPr lang="nl-BE" altLang="nl-BE" dirty="0" err="1">
                <a:solidFill>
                  <a:srgbClr val="000000"/>
                </a:solidFill>
                <a:latin typeface="Tahoma" pitchFamily="34" charset="0"/>
                <a:ea typeface="ＭＳ Ｐゴシック" pitchFamily="34" charset="-128"/>
                <a:cs typeface="Times New Roman" pitchFamily="18" charset="0"/>
              </a:rPr>
              <a:t>areas</a:t>
            </a:r>
            <a:r>
              <a:rPr lang="nl-BE" altLang="nl-BE" dirty="0">
                <a:solidFill>
                  <a:srgbClr val="000000"/>
                </a:solidFill>
                <a:latin typeface="Tahoma" pitchFamily="34" charset="0"/>
                <a:ea typeface="ＭＳ Ｐゴシック" pitchFamily="34" charset="-128"/>
                <a:cs typeface="Times New Roman" pitchFamily="18" charset="0"/>
              </a:rPr>
              <a:t> (</a:t>
            </a:r>
            <a:r>
              <a:rPr lang="nl-BE" altLang="nl-BE" dirty="0" err="1">
                <a:solidFill>
                  <a:srgbClr val="000000"/>
                </a:solidFill>
                <a:latin typeface="Tahoma" pitchFamily="34" charset="0"/>
                <a:ea typeface="ＭＳ Ｐゴシック" pitchFamily="34" charset="-128"/>
                <a:cs typeface="Times New Roman" pitchFamily="18" charset="0"/>
              </a:rPr>
              <a:t>mathematics</a:t>
            </a:r>
            <a:r>
              <a:rPr lang="nl-BE" altLang="nl-BE" dirty="0">
                <a:solidFill>
                  <a:srgbClr val="000000"/>
                </a:solidFill>
                <a:latin typeface="Tahoma" pitchFamily="34" charset="0"/>
                <a:ea typeface="ＭＳ Ｐゴシック" pitchFamily="34" charset="-128"/>
                <a:cs typeface="Times New Roman" pitchFamily="18" charset="0"/>
              </a:rPr>
              <a:t> </a:t>
            </a:r>
            <a:r>
              <a:rPr lang="nl-BE" altLang="nl-BE" dirty="0" err="1">
                <a:solidFill>
                  <a:srgbClr val="000000"/>
                </a:solidFill>
                <a:latin typeface="Tahoma" pitchFamily="34" charset="0"/>
                <a:ea typeface="ＭＳ Ｐゴシック" pitchFamily="34" charset="-128"/>
                <a:cs typeface="Times New Roman" pitchFamily="18" charset="0"/>
              </a:rPr>
              <a:t>and</a:t>
            </a:r>
            <a:r>
              <a:rPr lang="nl-BE" altLang="nl-BE" dirty="0">
                <a:solidFill>
                  <a:srgbClr val="000000"/>
                </a:solidFill>
                <a:latin typeface="Tahoma" pitchFamily="34" charset="0"/>
                <a:ea typeface="ＭＳ Ｐゴシック" pitchFamily="34" charset="-128"/>
                <a:cs typeface="Times New Roman" pitchFamily="18" charset="0"/>
              </a:rPr>
              <a:t> Dutch)</a:t>
            </a:r>
          </a:p>
          <a:p>
            <a:pPr fontAlgn="base">
              <a:spcBef>
                <a:spcPct val="0"/>
              </a:spcBef>
              <a:spcAft>
                <a:spcPct val="0"/>
              </a:spcAft>
            </a:pPr>
            <a:r>
              <a:rPr lang="nl-BE" altLang="nl-BE" dirty="0" err="1">
                <a:solidFill>
                  <a:srgbClr val="000000"/>
                </a:solidFill>
                <a:latin typeface="Tahoma" pitchFamily="34" charset="0"/>
                <a:ea typeface="ＭＳ Ｐゴシック" pitchFamily="34" charset="-128"/>
                <a:cs typeface="Times New Roman" pitchFamily="18" charset="0"/>
              </a:rPr>
              <a:t>and</a:t>
            </a:r>
            <a:r>
              <a:rPr lang="nl-BE" altLang="nl-BE" dirty="0">
                <a:solidFill>
                  <a:srgbClr val="000000"/>
                </a:solidFill>
                <a:latin typeface="Tahoma" pitchFamily="34" charset="0"/>
                <a:ea typeface="ＭＳ Ｐゴシック" pitchFamily="34" charset="-128"/>
                <a:cs typeface="Times New Roman" pitchFamily="18" charset="0"/>
              </a:rPr>
              <a:t> cross-</a:t>
            </a:r>
            <a:r>
              <a:rPr lang="nl-BE" altLang="nl-BE" dirty="0" err="1">
                <a:solidFill>
                  <a:srgbClr val="000000"/>
                </a:solidFill>
                <a:latin typeface="Tahoma" pitchFamily="34" charset="0"/>
                <a:ea typeface="ＭＳ Ｐゴシック" pitchFamily="34" charset="-128"/>
                <a:cs typeface="Times New Roman" pitchFamily="18" charset="0"/>
              </a:rPr>
              <a:t>curricular</a:t>
            </a:r>
            <a:r>
              <a:rPr lang="nl-BE" altLang="nl-BE" dirty="0">
                <a:solidFill>
                  <a:srgbClr val="000000"/>
                </a:solidFill>
                <a:latin typeface="Tahoma" pitchFamily="34" charset="0"/>
                <a:ea typeface="ＭＳ Ｐゴシック" pitchFamily="34" charset="-128"/>
                <a:cs typeface="Times New Roman" pitchFamily="18" charset="0"/>
              </a:rPr>
              <a:t> </a:t>
            </a:r>
            <a:r>
              <a:rPr lang="nl-BE" altLang="nl-BE" dirty="0" err="1">
                <a:solidFill>
                  <a:srgbClr val="000000"/>
                </a:solidFill>
                <a:latin typeface="Tahoma" pitchFamily="34" charset="0"/>
                <a:ea typeface="ＭＳ Ｐゴシック" pitchFamily="34" charset="-128"/>
                <a:cs typeface="Times New Roman" pitchFamily="18" charset="0"/>
              </a:rPr>
              <a:t>attainment</a:t>
            </a:r>
            <a:r>
              <a:rPr lang="nl-BE" altLang="nl-BE" dirty="0">
                <a:solidFill>
                  <a:srgbClr val="000000"/>
                </a:solidFill>
                <a:latin typeface="Tahoma" pitchFamily="34" charset="0"/>
                <a:ea typeface="ＭＳ Ｐゴシック" pitchFamily="34" charset="-128"/>
                <a:cs typeface="Times New Roman" pitchFamily="18" charset="0"/>
              </a:rPr>
              <a:t> targets</a:t>
            </a:r>
          </a:p>
          <a:p>
            <a:pPr fontAlgn="base">
              <a:spcBef>
                <a:spcPct val="0"/>
              </a:spcBef>
              <a:spcAft>
                <a:spcPct val="0"/>
              </a:spcAft>
            </a:pPr>
            <a:r>
              <a:rPr lang="nl-BE" altLang="nl-BE" dirty="0">
                <a:solidFill>
                  <a:srgbClr val="000000"/>
                </a:solidFill>
                <a:latin typeface="Tahoma" pitchFamily="34" charset="0"/>
                <a:ea typeface="ＭＳ Ｐゴシック" pitchFamily="34" charset="-128"/>
                <a:cs typeface="Times New Roman" pitchFamily="18" charset="0"/>
              </a:rPr>
              <a:t>(</a:t>
            </a:r>
            <a:r>
              <a:rPr lang="nl-BE" altLang="nl-BE" dirty="0" err="1">
                <a:solidFill>
                  <a:srgbClr val="000000"/>
                </a:solidFill>
                <a:latin typeface="Tahoma" pitchFamily="34" charset="0"/>
                <a:ea typeface="ＭＳ Ｐゴシック" pitchFamily="34" charset="-128"/>
                <a:cs typeface="Times New Roman" pitchFamily="18" charset="0"/>
              </a:rPr>
              <a:t>such</a:t>
            </a:r>
            <a:r>
              <a:rPr lang="nl-BE" altLang="nl-BE" dirty="0">
                <a:solidFill>
                  <a:srgbClr val="000000"/>
                </a:solidFill>
                <a:latin typeface="Tahoma" pitchFamily="34" charset="0"/>
                <a:ea typeface="ＭＳ Ｐゴシック" pitchFamily="34" charset="-128"/>
                <a:cs typeface="Times New Roman" pitchFamily="18" charset="0"/>
              </a:rPr>
              <a:t> as </a:t>
            </a:r>
            <a:r>
              <a:rPr lang="nl-BE" altLang="nl-BE" dirty="0" err="1">
                <a:solidFill>
                  <a:srgbClr val="000000"/>
                </a:solidFill>
                <a:latin typeface="Tahoma" pitchFamily="34" charset="0"/>
                <a:ea typeface="ＭＳ Ｐゴシック" pitchFamily="34" charset="-128"/>
                <a:cs typeface="Times New Roman" pitchFamily="18" charset="0"/>
              </a:rPr>
              <a:t>learning</a:t>
            </a:r>
            <a:r>
              <a:rPr lang="nl-BE" altLang="nl-BE" dirty="0">
                <a:solidFill>
                  <a:srgbClr val="000000"/>
                </a:solidFill>
                <a:latin typeface="Tahoma" pitchFamily="34" charset="0"/>
                <a:ea typeface="ＭＳ Ｐゴシック" pitchFamily="34" charset="-128"/>
                <a:cs typeface="Times New Roman" pitchFamily="18" charset="0"/>
              </a:rPr>
              <a:t> </a:t>
            </a:r>
            <a:r>
              <a:rPr lang="nl-BE" altLang="nl-BE" dirty="0" err="1">
                <a:solidFill>
                  <a:srgbClr val="000000"/>
                </a:solidFill>
                <a:latin typeface="Tahoma" pitchFamily="34" charset="0"/>
                <a:ea typeface="ＭＳ Ｐゴシック" pitchFamily="34" charset="-128"/>
                <a:cs typeface="Times New Roman" pitchFamily="18" charset="0"/>
              </a:rPr>
              <a:t>how</a:t>
            </a:r>
            <a:r>
              <a:rPr lang="nl-BE" altLang="nl-BE" dirty="0">
                <a:solidFill>
                  <a:srgbClr val="000000"/>
                </a:solidFill>
                <a:latin typeface="Tahoma" pitchFamily="34" charset="0"/>
                <a:ea typeface="ＭＳ Ｐゴシック" pitchFamily="34" charset="-128"/>
                <a:cs typeface="Times New Roman" pitchFamily="18" charset="0"/>
              </a:rPr>
              <a:t> </a:t>
            </a:r>
            <a:r>
              <a:rPr lang="nl-BE" altLang="nl-BE" dirty="0" err="1">
                <a:solidFill>
                  <a:srgbClr val="000000"/>
                </a:solidFill>
                <a:latin typeface="Tahoma" pitchFamily="34" charset="0"/>
                <a:ea typeface="ＭＳ Ｐゴシック" pitchFamily="34" charset="-128"/>
                <a:cs typeface="Times New Roman" pitchFamily="18" charset="0"/>
              </a:rPr>
              <a:t>to</a:t>
            </a:r>
            <a:r>
              <a:rPr lang="nl-BE" altLang="nl-BE" dirty="0">
                <a:solidFill>
                  <a:srgbClr val="000000"/>
                </a:solidFill>
                <a:latin typeface="Tahoma" pitchFamily="34" charset="0"/>
                <a:ea typeface="ＭＳ Ｐゴシック" pitchFamily="34" charset="-128"/>
                <a:cs typeface="Times New Roman" pitchFamily="18" charset="0"/>
              </a:rPr>
              <a:t> </a:t>
            </a:r>
            <a:r>
              <a:rPr lang="nl-BE" altLang="nl-BE" dirty="0" err="1">
                <a:solidFill>
                  <a:srgbClr val="000000"/>
                </a:solidFill>
                <a:latin typeface="Tahoma" pitchFamily="34" charset="0"/>
                <a:ea typeface="ＭＳ Ｐゴシック" pitchFamily="34" charset="-128"/>
                <a:cs typeface="Times New Roman" pitchFamily="18" charset="0"/>
              </a:rPr>
              <a:t>learn</a:t>
            </a:r>
            <a:r>
              <a:rPr lang="nl-BE" altLang="nl-BE" dirty="0">
                <a:solidFill>
                  <a:srgbClr val="000000"/>
                </a:solidFill>
                <a:latin typeface="Tahoma" pitchFamily="34" charset="0"/>
                <a:ea typeface="ＭＳ Ｐゴシック" pitchFamily="34" charset="-128"/>
                <a:cs typeface="Times New Roman" pitchFamily="18" charset="0"/>
              </a:rPr>
              <a:t> </a:t>
            </a:r>
            <a:r>
              <a:rPr lang="nl-BE" altLang="nl-BE" dirty="0" err="1">
                <a:solidFill>
                  <a:srgbClr val="000000"/>
                </a:solidFill>
                <a:latin typeface="Tahoma" pitchFamily="34" charset="0"/>
                <a:ea typeface="ＭＳ Ｐゴシック" pitchFamily="34" charset="-128"/>
                <a:cs typeface="Times New Roman" pitchFamily="18" charset="0"/>
              </a:rPr>
              <a:t>and</a:t>
            </a:r>
            <a:r>
              <a:rPr lang="nl-BE" altLang="nl-BE" dirty="0">
                <a:solidFill>
                  <a:srgbClr val="000000"/>
                </a:solidFill>
                <a:latin typeface="Tahoma" pitchFamily="34" charset="0"/>
                <a:ea typeface="ＭＳ Ｐゴシック" pitchFamily="34" charset="-128"/>
                <a:cs typeface="Times New Roman" pitchFamily="18" charset="0"/>
              </a:rPr>
              <a:t> </a:t>
            </a:r>
            <a:r>
              <a:rPr lang="nl-BE" altLang="nl-BE" dirty="0" err="1">
                <a:solidFill>
                  <a:srgbClr val="000000"/>
                </a:solidFill>
                <a:latin typeface="Tahoma" pitchFamily="34" charset="0"/>
                <a:ea typeface="ＭＳ Ｐゴシック" pitchFamily="34" charset="-128"/>
                <a:cs typeface="Times New Roman" pitchFamily="18" charset="0"/>
              </a:rPr>
              <a:t>social</a:t>
            </a:r>
            <a:endParaRPr lang="nl-BE" altLang="nl-BE" dirty="0">
              <a:solidFill>
                <a:srgbClr val="000000"/>
              </a:solidFill>
              <a:latin typeface="Tahoma" pitchFamily="34" charset="0"/>
              <a:ea typeface="ＭＳ Ｐゴシック" pitchFamily="34" charset="-128"/>
              <a:cs typeface="Times New Roman" pitchFamily="18" charset="0"/>
            </a:endParaRPr>
          </a:p>
          <a:p>
            <a:pPr fontAlgn="base">
              <a:spcBef>
                <a:spcPct val="0"/>
              </a:spcBef>
              <a:spcAft>
                <a:spcPct val="0"/>
              </a:spcAft>
            </a:pPr>
            <a:r>
              <a:rPr lang="nl-BE" altLang="nl-BE" dirty="0">
                <a:solidFill>
                  <a:srgbClr val="000000"/>
                </a:solidFill>
                <a:latin typeface="Tahoma" pitchFamily="34" charset="0"/>
                <a:ea typeface="ＭＳ Ｐゴシック" pitchFamily="34" charset="-128"/>
                <a:cs typeface="Times New Roman" pitchFamily="18" charset="0"/>
              </a:rPr>
              <a:t>skills).</a:t>
            </a:r>
          </a:p>
          <a:p>
            <a:pPr fontAlgn="base">
              <a:spcBef>
                <a:spcPct val="0"/>
              </a:spcBef>
              <a:spcAft>
                <a:spcPct val="0"/>
              </a:spcAft>
            </a:pPr>
            <a:r>
              <a:rPr lang="nl-BE" altLang="nl-BE" dirty="0">
                <a:solidFill>
                  <a:srgbClr val="000000"/>
                </a:solidFill>
                <a:latin typeface="Tahoma" pitchFamily="34" charset="0"/>
                <a:ea typeface="ＭＳ Ｐゴシック" pitchFamily="34" charset="-128"/>
                <a:cs typeface="Times New Roman" pitchFamily="18" charset="0"/>
              </a:rPr>
              <a:t>For </a:t>
            </a:r>
            <a:r>
              <a:rPr lang="nl-BE" altLang="nl-BE" dirty="0" err="1">
                <a:solidFill>
                  <a:srgbClr val="000000"/>
                </a:solidFill>
                <a:latin typeface="Tahoma" pitchFamily="34" charset="0"/>
                <a:ea typeface="ＭＳ Ｐゴシック" pitchFamily="34" charset="-128"/>
                <a:cs typeface="Times New Roman" pitchFamily="18" charset="0"/>
              </a:rPr>
              <a:t>the</a:t>
            </a:r>
            <a:r>
              <a:rPr lang="nl-BE" altLang="nl-BE" dirty="0">
                <a:solidFill>
                  <a:srgbClr val="000000"/>
                </a:solidFill>
                <a:latin typeface="Tahoma" pitchFamily="34" charset="0"/>
                <a:ea typeface="ＭＳ Ｐゴシック" pitchFamily="34" charset="-128"/>
                <a:cs typeface="Times New Roman" pitchFamily="18" charset="0"/>
              </a:rPr>
              <a:t> pre-</a:t>
            </a:r>
            <a:r>
              <a:rPr lang="nl-BE" altLang="nl-BE" dirty="0" err="1">
                <a:solidFill>
                  <a:srgbClr val="000000"/>
                </a:solidFill>
                <a:latin typeface="Tahoma" pitchFamily="34" charset="0"/>
                <a:ea typeface="ＭＳ Ｐゴシック" pitchFamily="34" charset="-128"/>
                <a:cs typeface="Times New Roman" pitchFamily="18" charset="0"/>
              </a:rPr>
              <a:t>primary</a:t>
            </a:r>
            <a:r>
              <a:rPr lang="nl-BE" altLang="nl-BE" dirty="0">
                <a:solidFill>
                  <a:srgbClr val="000000"/>
                </a:solidFill>
                <a:latin typeface="Tahoma" pitchFamily="34" charset="0"/>
                <a:ea typeface="ＭＳ Ｐゴシック" pitchFamily="34" charset="-128"/>
                <a:cs typeface="Times New Roman" pitchFamily="18" charset="0"/>
              </a:rPr>
              <a:t> </a:t>
            </a:r>
            <a:r>
              <a:rPr lang="nl-BE" altLang="nl-BE" dirty="0" err="1">
                <a:solidFill>
                  <a:srgbClr val="000000"/>
                </a:solidFill>
                <a:latin typeface="Tahoma" pitchFamily="34" charset="0"/>
                <a:ea typeface="ＭＳ Ｐゴシック" pitchFamily="34" charset="-128"/>
                <a:cs typeface="Times New Roman" pitchFamily="18" charset="0"/>
              </a:rPr>
              <a:t>there</a:t>
            </a:r>
            <a:r>
              <a:rPr lang="nl-BE" altLang="nl-BE" dirty="0">
                <a:solidFill>
                  <a:srgbClr val="000000"/>
                </a:solidFill>
                <a:latin typeface="Tahoma" pitchFamily="34" charset="0"/>
                <a:ea typeface="ＭＳ Ｐゴシック" pitchFamily="34" charset="-128"/>
                <a:cs typeface="Times New Roman" pitchFamily="18" charset="0"/>
              </a:rPr>
              <a:t> are </a:t>
            </a:r>
            <a:r>
              <a:rPr lang="nl-BE" altLang="nl-BE" dirty="0" err="1">
                <a:solidFill>
                  <a:srgbClr val="000000"/>
                </a:solidFill>
                <a:latin typeface="Tahoma" pitchFamily="34" charset="0"/>
                <a:ea typeface="ＭＳ Ｐゴシック" pitchFamily="34" charset="-128"/>
                <a:cs typeface="Times New Roman" pitchFamily="18" charset="0"/>
              </a:rPr>
              <a:t>developmental</a:t>
            </a:r>
            <a:endParaRPr lang="nl-BE" altLang="nl-BE" dirty="0">
              <a:solidFill>
                <a:srgbClr val="000000"/>
              </a:solidFill>
              <a:latin typeface="Tahoma" pitchFamily="34" charset="0"/>
              <a:ea typeface="ＭＳ Ｐゴシック" pitchFamily="34" charset="-128"/>
              <a:cs typeface="Times New Roman" pitchFamily="18" charset="0"/>
            </a:endParaRPr>
          </a:p>
          <a:p>
            <a:pPr fontAlgn="base">
              <a:spcBef>
                <a:spcPct val="0"/>
              </a:spcBef>
              <a:spcAft>
                <a:spcPct val="0"/>
              </a:spcAft>
            </a:pPr>
            <a:r>
              <a:rPr lang="nl-BE" altLang="nl-BE" dirty="0" err="1">
                <a:solidFill>
                  <a:srgbClr val="000000"/>
                </a:solidFill>
                <a:latin typeface="Tahoma" pitchFamily="34" charset="0"/>
                <a:ea typeface="ＭＳ Ｐゴシック" pitchFamily="34" charset="-128"/>
                <a:cs typeface="Times New Roman" pitchFamily="18" charset="0"/>
              </a:rPr>
              <a:t>objectives</a:t>
            </a:r>
            <a:r>
              <a:rPr lang="nl-BE" altLang="nl-BE" dirty="0">
                <a:solidFill>
                  <a:srgbClr val="000000"/>
                </a:solidFill>
                <a:latin typeface="Tahoma" pitchFamily="34" charset="0"/>
                <a:ea typeface="ＭＳ Ｐゴシック" pitchFamily="34" charset="-128"/>
                <a:cs typeface="Times New Roman" pitchFamily="18" charset="0"/>
              </a:rPr>
              <a:t>, these are skills a school must </a:t>
            </a:r>
            <a:r>
              <a:rPr lang="nl-BE" altLang="nl-BE" dirty="0" err="1">
                <a:solidFill>
                  <a:srgbClr val="000000"/>
                </a:solidFill>
                <a:latin typeface="Tahoma" pitchFamily="34" charset="0"/>
                <a:ea typeface="ＭＳ Ｐゴシック" pitchFamily="34" charset="-128"/>
                <a:cs typeface="Times New Roman" pitchFamily="18" charset="0"/>
              </a:rPr>
              <a:t>strive</a:t>
            </a:r>
            <a:endParaRPr lang="nl-BE" altLang="nl-BE" dirty="0">
              <a:solidFill>
                <a:srgbClr val="000000"/>
              </a:solidFill>
              <a:latin typeface="Tahoma" pitchFamily="34" charset="0"/>
              <a:ea typeface="ＭＳ Ｐゴシック" pitchFamily="34" charset="-128"/>
              <a:cs typeface="Times New Roman" pitchFamily="18" charset="0"/>
            </a:endParaRPr>
          </a:p>
          <a:p>
            <a:pPr fontAlgn="base">
              <a:spcBef>
                <a:spcPct val="0"/>
              </a:spcBef>
              <a:spcAft>
                <a:spcPct val="0"/>
              </a:spcAft>
            </a:pPr>
            <a:r>
              <a:rPr lang="nl-BE" altLang="nl-BE" dirty="0" err="1">
                <a:solidFill>
                  <a:srgbClr val="000000"/>
                </a:solidFill>
                <a:latin typeface="Tahoma" pitchFamily="34" charset="0"/>
                <a:ea typeface="ＭＳ Ｐゴシック" pitchFamily="34" charset="-128"/>
                <a:cs typeface="Times New Roman" pitchFamily="18" charset="0"/>
              </a:rPr>
              <a:t>to</a:t>
            </a:r>
            <a:r>
              <a:rPr lang="nl-BE" altLang="nl-BE" dirty="0">
                <a:solidFill>
                  <a:srgbClr val="000000"/>
                </a:solidFill>
                <a:latin typeface="Tahoma" pitchFamily="34" charset="0"/>
                <a:ea typeface="ＭＳ Ｐゴシック" pitchFamily="34" charset="-128"/>
                <a:cs typeface="Times New Roman" pitchFamily="18" charset="0"/>
              </a:rPr>
              <a:t> </a:t>
            </a:r>
            <a:r>
              <a:rPr lang="nl-BE" altLang="nl-BE" dirty="0" err="1">
                <a:solidFill>
                  <a:srgbClr val="000000"/>
                </a:solidFill>
                <a:latin typeface="Tahoma" pitchFamily="34" charset="0"/>
                <a:ea typeface="ＭＳ Ｐゴシック" pitchFamily="34" charset="-128"/>
                <a:cs typeface="Times New Roman" pitchFamily="18" charset="0"/>
              </a:rPr>
              <a:t>develop</a:t>
            </a:r>
            <a:r>
              <a:rPr lang="nl-BE" altLang="nl-BE" dirty="0">
                <a:solidFill>
                  <a:srgbClr val="000000"/>
                </a:solidFill>
                <a:latin typeface="Tahoma" pitchFamily="34" charset="0"/>
                <a:ea typeface="ＭＳ Ｐゴシック" pitchFamily="34" charset="-128"/>
                <a:cs typeface="Times New Roman" pitchFamily="18" charset="0"/>
              </a:rPr>
              <a:t> in </a:t>
            </a:r>
            <a:r>
              <a:rPr lang="nl-BE" altLang="nl-BE" dirty="0" err="1">
                <a:solidFill>
                  <a:srgbClr val="000000"/>
                </a:solidFill>
                <a:latin typeface="Tahoma" pitchFamily="34" charset="0"/>
                <a:ea typeface="ＭＳ Ｐゴシック" pitchFamily="34" charset="-128"/>
                <a:cs typeface="Times New Roman" pitchFamily="18" charset="0"/>
              </a:rPr>
              <a:t>pupils</a:t>
            </a:r>
            <a:r>
              <a:rPr lang="nl-BE" altLang="nl-BE" dirty="0">
                <a:solidFill>
                  <a:srgbClr val="000000"/>
                </a:solidFill>
                <a:latin typeface="Tahoma" pitchFamily="34" charset="0"/>
                <a:ea typeface="ＭＳ Ｐゴシック" pitchFamily="34" charset="-128"/>
                <a:cs typeface="Times New Roman" pitchFamily="18" charset="0"/>
              </a:rPr>
              <a:t>, but </a:t>
            </a:r>
            <a:r>
              <a:rPr lang="nl-BE" altLang="nl-BE" dirty="0" err="1">
                <a:solidFill>
                  <a:srgbClr val="000000"/>
                </a:solidFill>
                <a:latin typeface="Tahoma" pitchFamily="34" charset="0"/>
                <a:ea typeface="ＭＳ Ｐゴシック" pitchFamily="34" charset="-128"/>
                <a:cs typeface="Times New Roman" pitchFamily="18" charset="0"/>
              </a:rPr>
              <a:t>they</a:t>
            </a:r>
            <a:r>
              <a:rPr lang="nl-BE" altLang="nl-BE" dirty="0">
                <a:solidFill>
                  <a:srgbClr val="000000"/>
                </a:solidFill>
                <a:latin typeface="Tahoma" pitchFamily="34" charset="0"/>
                <a:ea typeface="ＭＳ Ｐゴシック" pitchFamily="34" charset="-128"/>
                <a:cs typeface="Times New Roman" pitchFamily="18" charset="0"/>
              </a:rPr>
              <a:t> </a:t>
            </a:r>
            <a:r>
              <a:rPr lang="nl-BE" altLang="nl-BE" dirty="0" err="1">
                <a:solidFill>
                  <a:srgbClr val="000000"/>
                </a:solidFill>
                <a:latin typeface="Tahoma" pitchFamily="34" charset="0"/>
                <a:ea typeface="ＭＳ Ｐゴシック" pitchFamily="34" charset="-128"/>
                <a:cs typeface="Times New Roman" pitchFamily="18" charset="0"/>
              </a:rPr>
              <a:t>need</a:t>
            </a:r>
            <a:r>
              <a:rPr lang="nl-BE" altLang="nl-BE" dirty="0">
                <a:solidFill>
                  <a:srgbClr val="000000"/>
                </a:solidFill>
                <a:latin typeface="Tahoma" pitchFamily="34" charset="0"/>
                <a:ea typeface="ＭＳ Ｐゴシック" pitchFamily="34" charset="-128"/>
                <a:cs typeface="Times New Roman" pitchFamily="18" charset="0"/>
              </a:rPr>
              <a:t> </a:t>
            </a:r>
            <a:r>
              <a:rPr lang="nl-BE" altLang="nl-BE" dirty="0" err="1">
                <a:solidFill>
                  <a:srgbClr val="000000"/>
                </a:solidFill>
                <a:latin typeface="Tahoma" pitchFamily="34" charset="0"/>
                <a:ea typeface="ＭＳ Ｐゴシック" pitchFamily="34" charset="-128"/>
                <a:cs typeface="Times New Roman" pitchFamily="18" charset="0"/>
              </a:rPr>
              <a:t>not</a:t>
            </a:r>
            <a:r>
              <a:rPr lang="nl-BE" altLang="nl-BE" dirty="0">
                <a:solidFill>
                  <a:srgbClr val="000000"/>
                </a:solidFill>
                <a:latin typeface="Tahoma" pitchFamily="34" charset="0"/>
                <a:ea typeface="ＭＳ Ｐゴシック" pitchFamily="34" charset="-128"/>
                <a:cs typeface="Times New Roman" pitchFamily="18" charset="0"/>
              </a:rPr>
              <a:t> </a:t>
            </a:r>
            <a:r>
              <a:rPr lang="nl-BE" altLang="nl-BE" dirty="0" err="1">
                <a:solidFill>
                  <a:srgbClr val="000000"/>
                </a:solidFill>
                <a:latin typeface="Tahoma" pitchFamily="34" charset="0"/>
                <a:ea typeface="ＭＳ Ｐゴシック" pitchFamily="34" charset="-128"/>
                <a:cs typeface="Times New Roman" pitchFamily="18" charset="0"/>
              </a:rPr>
              <a:t>necessarily</a:t>
            </a:r>
            <a:endParaRPr lang="nl-BE" altLang="nl-BE" dirty="0">
              <a:solidFill>
                <a:srgbClr val="000000"/>
              </a:solidFill>
              <a:latin typeface="Tahoma" pitchFamily="34" charset="0"/>
              <a:ea typeface="ＭＳ Ｐゴシック" pitchFamily="34" charset="-128"/>
              <a:cs typeface="Times New Roman" pitchFamily="18" charset="0"/>
            </a:endParaRPr>
          </a:p>
          <a:p>
            <a:pPr fontAlgn="base">
              <a:spcBef>
                <a:spcPct val="0"/>
              </a:spcBef>
              <a:spcAft>
                <a:spcPct val="0"/>
              </a:spcAft>
            </a:pPr>
            <a:r>
              <a:rPr lang="nl-BE" altLang="nl-BE" dirty="0" err="1">
                <a:solidFill>
                  <a:srgbClr val="000000"/>
                </a:solidFill>
                <a:latin typeface="Tahoma" pitchFamily="34" charset="0"/>
                <a:ea typeface="ＭＳ Ｐゴシック" pitchFamily="34" charset="-128"/>
                <a:cs typeface="Times New Roman" pitchFamily="18" charset="0"/>
              </a:rPr>
              <a:t>be</a:t>
            </a:r>
            <a:r>
              <a:rPr lang="nl-BE" altLang="nl-BE" dirty="0">
                <a:solidFill>
                  <a:srgbClr val="000000"/>
                </a:solidFill>
                <a:latin typeface="Tahoma" pitchFamily="34" charset="0"/>
                <a:ea typeface="ＭＳ Ｐゴシック" pitchFamily="34" charset="-128"/>
                <a:cs typeface="Times New Roman" pitchFamily="18" charset="0"/>
              </a:rPr>
              <a:t> </a:t>
            </a:r>
            <a:r>
              <a:rPr lang="nl-BE" altLang="nl-BE" dirty="0" err="1">
                <a:solidFill>
                  <a:srgbClr val="000000"/>
                </a:solidFill>
                <a:latin typeface="Tahoma" pitchFamily="34" charset="0"/>
                <a:ea typeface="ＭＳ Ｐゴシック" pitchFamily="34" charset="-128"/>
                <a:cs typeface="Times New Roman" pitchFamily="18" charset="0"/>
              </a:rPr>
              <a:t>attained</a:t>
            </a:r>
            <a:r>
              <a:rPr lang="nl-BE" altLang="nl-BE" dirty="0">
                <a:solidFill>
                  <a:srgbClr val="000000"/>
                </a:solidFill>
                <a:latin typeface="Tahoma" pitchFamily="34" charset="0"/>
                <a:ea typeface="ＭＳ Ｐゴシック" pitchFamily="34" charset="-128"/>
                <a:cs typeface="Times New Roman" pitchFamily="18" charset="0"/>
              </a:rPr>
              <a:t>.</a:t>
            </a:r>
            <a:endParaRPr lang="nl-NL" altLang="nl-BE" dirty="0">
              <a:solidFill>
                <a:srgbClr val="000000"/>
              </a:solidFill>
              <a:latin typeface="Tahoma" pitchFamily="34" charset="0"/>
              <a:ea typeface="ＭＳ Ｐゴシック" pitchFamily="34" charset="-128"/>
              <a:cs typeface="Times New Roman" pitchFamily="18" charset="0"/>
            </a:endParaRPr>
          </a:p>
        </p:txBody>
      </p:sp>
    </p:spTree>
    <p:extLst>
      <p:ext uri="{BB962C8B-B14F-4D97-AF65-F5344CB8AC3E}">
        <p14:creationId xmlns:p14="http://schemas.microsoft.com/office/powerpoint/2010/main" val="400829844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el 4"/>
          <p:cNvSpPr>
            <a:spLocks noGrp="1"/>
          </p:cNvSpPr>
          <p:nvPr>
            <p:ph type="title"/>
          </p:nvPr>
        </p:nvSpPr>
        <p:spPr/>
        <p:txBody>
          <a:bodyPr/>
          <a:lstStyle/>
          <a:p>
            <a:r>
              <a:rPr lang="nl-BE" dirty="0" err="1">
                <a:solidFill>
                  <a:schemeClr val="tx2"/>
                </a:solidFill>
              </a:rPr>
              <a:t>Our</a:t>
            </a:r>
            <a:r>
              <a:rPr lang="nl-BE" dirty="0">
                <a:solidFill>
                  <a:schemeClr val="tx2"/>
                </a:solidFill>
              </a:rPr>
              <a:t> </a:t>
            </a:r>
            <a:r>
              <a:rPr lang="nl-BE" dirty="0" err="1">
                <a:solidFill>
                  <a:schemeClr val="tx2"/>
                </a:solidFill>
              </a:rPr>
              <a:t>pupils</a:t>
            </a:r>
            <a:endParaRPr lang="nl-NL" dirty="0">
              <a:solidFill>
                <a:schemeClr val="tx2"/>
              </a:solidFill>
            </a:endParaRPr>
          </a:p>
        </p:txBody>
      </p:sp>
      <p:pic>
        <p:nvPicPr>
          <p:cNvPr id="3" name="Tijdelijke aanduiding voor afbeelding 2"/>
          <p:cNvPicPr>
            <a:picLocks noGrp="1" noChangeAspect="1"/>
          </p:cNvPicPr>
          <p:nvPr>
            <p:ph type="pic" sz="quarter" idx="13"/>
          </p:nvPr>
        </p:nvPicPr>
        <p:blipFill>
          <a:blip r:embed="rId2" cstate="print">
            <a:extLst>
              <a:ext uri="{28A0092B-C50C-407E-A947-70E740481C1C}">
                <a14:useLocalDpi xmlns:a14="http://schemas.microsoft.com/office/drawing/2010/main" val="0"/>
              </a:ext>
            </a:extLst>
          </a:blip>
          <a:srcRect l="455" r="455"/>
          <a:stretch>
            <a:fillRect/>
          </a:stretch>
        </p:blipFill>
        <p:spPr/>
      </p:pic>
    </p:spTree>
    <p:extLst>
      <p:ext uri="{BB962C8B-B14F-4D97-AF65-F5344CB8AC3E}">
        <p14:creationId xmlns:p14="http://schemas.microsoft.com/office/powerpoint/2010/main" val="7427549"/>
      </p:ext>
    </p:extLst>
  </p:cSld>
  <p:clrMapOvr>
    <a:masterClrMapping/>
  </p:clrMapOvr>
  <p:transition>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dirty="0"/>
              <a:t>The pupil </a:t>
            </a:r>
            <a:r>
              <a:rPr lang="nl-BE" dirty="0" err="1"/>
              <a:t>population</a:t>
            </a:r>
            <a:r>
              <a:rPr lang="nl-BE" dirty="0"/>
              <a:t> changes</a:t>
            </a:r>
          </a:p>
        </p:txBody>
      </p:sp>
      <p:pic>
        <p:nvPicPr>
          <p:cNvPr id="7172" name="Picture 4" descr="I:\Afbeeldingen allerlei\vluchtelingen 4.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13139" y="3576665"/>
            <a:ext cx="5679341" cy="2381051"/>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2" descr="Afbeeldingsresultaten voor kansarmoed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23469" y="3262243"/>
            <a:ext cx="3788691" cy="2398163"/>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14" descr="Afbeeldingsresultaten voor gelijke onderwijskanse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0088" y="980728"/>
            <a:ext cx="4678942" cy="1804987"/>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16" descr="Afbeeldingsresultaten voor gelijke onderwijskansen"/>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60088" y="2924944"/>
            <a:ext cx="2857500" cy="2066925"/>
          </a:xfrm>
          <a:prstGeom prst="rect">
            <a:avLst/>
          </a:prstGeom>
          <a:noFill/>
          <a:extLst>
            <a:ext uri="{909E8E84-426E-40DD-AFC4-6F175D3DCCD1}">
              <a14:hiddenFill xmlns:a14="http://schemas.microsoft.com/office/drawing/2010/main">
                <a:solidFill>
                  <a:srgbClr val="FFFFFF"/>
                </a:solidFill>
              </a14:hiddenFill>
            </a:ext>
          </a:extLst>
        </p:spPr>
      </p:pic>
      <p:sp>
        <p:nvSpPr>
          <p:cNvPr id="4" name="AutoShape 6" descr="Afbeeldingsresultaten voor diversiteit kinderen"/>
          <p:cNvSpPr>
            <a:spLocks noChangeAspect="1" noChangeArrowheads="1"/>
          </p:cNvSpPr>
          <p:nvPr/>
        </p:nvSpPr>
        <p:spPr bwMode="auto">
          <a:xfrm>
            <a:off x="63500" y="-754063"/>
            <a:ext cx="2705100" cy="157162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nl-BE"/>
          </a:p>
        </p:txBody>
      </p:sp>
      <p:pic>
        <p:nvPicPr>
          <p:cNvPr id="7176" name="Picture 8" descr="Afbeeldingsresultaten voor diversiteit kinderen"/>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220072" y="1266160"/>
            <a:ext cx="3469184" cy="2310505"/>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6" descr="Afbeeldingsresultaten voor drop out"/>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62754" y="5002926"/>
            <a:ext cx="2556914" cy="1704610"/>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8" descr="Afbeeldingsresultaten voor drop out"/>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rot="20368292">
            <a:off x="2420713" y="5765121"/>
            <a:ext cx="1193749" cy="7920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34028271"/>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17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7176"/>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3"/>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20" name="Picture 4" descr="Afbeeldingsresultaten voor open deu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404664"/>
            <a:ext cx="8452570" cy="5713022"/>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descr="Afbeeldingsresultaten voor equity in educati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7057" y="3573016"/>
            <a:ext cx="8459041" cy="25922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70330003"/>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22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el 4"/>
          <p:cNvSpPr>
            <a:spLocks noGrp="1"/>
          </p:cNvSpPr>
          <p:nvPr>
            <p:ph type="title"/>
          </p:nvPr>
        </p:nvSpPr>
        <p:spPr/>
        <p:txBody>
          <a:bodyPr>
            <a:normAutofit/>
          </a:bodyPr>
          <a:lstStyle/>
          <a:p>
            <a:r>
              <a:rPr lang="nl-BE" dirty="0">
                <a:solidFill>
                  <a:schemeClr val="tx2"/>
                </a:solidFill>
              </a:rPr>
              <a:t>How do we </a:t>
            </a:r>
            <a:r>
              <a:rPr lang="nl-BE" dirty="0" err="1">
                <a:solidFill>
                  <a:schemeClr val="tx2"/>
                </a:solidFill>
              </a:rPr>
              <a:t>work</a:t>
            </a:r>
            <a:r>
              <a:rPr lang="nl-BE" dirty="0">
                <a:solidFill>
                  <a:schemeClr val="tx2"/>
                </a:solidFill>
              </a:rPr>
              <a:t>? </a:t>
            </a:r>
            <a:endParaRPr lang="nl-NL" dirty="0">
              <a:solidFill>
                <a:schemeClr val="tx2"/>
              </a:solidFill>
            </a:endParaRPr>
          </a:p>
        </p:txBody>
      </p:sp>
      <p:pic>
        <p:nvPicPr>
          <p:cNvPr id="12" name="Tijdelijke aanduiding voor afbeelding 11"/>
          <p:cNvPicPr>
            <a:picLocks noGrp="1" noChangeAspect="1"/>
          </p:cNvPicPr>
          <p:nvPr>
            <p:ph type="pic" sz="quarter" idx="13"/>
          </p:nvPr>
        </p:nvPicPr>
        <p:blipFill>
          <a:blip r:embed="rId2" cstate="print">
            <a:extLst>
              <a:ext uri="{28A0092B-C50C-407E-A947-70E740481C1C}">
                <a14:useLocalDpi xmlns:a14="http://schemas.microsoft.com/office/drawing/2010/main" val="0"/>
              </a:ext>
            </a:extLst>
          </a:blip>
          <a:srcRect l="27820" r="27820"/>
          <a:stretch>
            <a:fillRect/>
          </a:stretch>
        </p:blipFill>
        <p:spPr/>
      </p:pic>
    </p:spTree>
    <p:extLst>
      <p:ext uri="{BB962C8B-B14F-4D97-AF65-F5344CB8AC3E}">
        <p14:creationId xmlns:p14="http://schemas.microsoft.com/office/powerpoint/2010/main" val="2207135756"/>
      </p:ext>
    </p:extLst>
  </p:cSld>
  <p:clrMapOvr>
    <a:masterClrMapping/>
  </p:clrMapOvr>
  <p:transition>
    <p:fad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387" name="Object 3"/>
          <p:cNvGraphicFramePr>
            <a:graphicFrameLocks noChangeAspect="1"/>
          </p:cNvGraphicFramePr>
          <p:nvPr/>
        </p:nvGraphicFramePr>
        <p:xfrm>
          <a:off x="2987675" y="2882900"/>
          <a:ext cx="3113088" cy="1841500"/>
        </p:xfrm>
        <a:graphic>
          <a:graphicData uri="http://schemas.openxmlformats.org/presentationml/2006/ole">
            <mc:AlternateContent xmlns:mc="http://schemas.openxmlformats.org/markup-compatibility/2006">
              <mc:Choice xmlns:v="urn:schemas-microsoft-com:vml" Requires="v">
                <p:oleObj spid="_x0000_s2053" name="CorelDRAW" r:id="rId3" imgW="3113349" imgH="1842130" progId="CorelDRAW.Graphic.9">
                  <p:embed/>
                </p:oleObj>
              </mc:Choice>
              <mc:Fallback>
                <p:oleObj name="CorelDRAW" r:id="rId3" imgW="3113349" imgH="1842130" progId="CorelDRAW.Graphic.9">
                  <p:embed/>
                  <p:pic>
                    <p:nvPicPr>
                      <p:cNvPr id="16387" name="Object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87675" y="2882900"/>
                        <a:ext cx="3113088" cy="1841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6388" name="Object 4"/>
          <p:cNvGraphicFramePr>
            <a:graphicFrameLocks noChangeAspect="1"/>
          </p:cNvGraphicFramePr>
          <p:nvPr/>
        </p:nvGraphicFramePr>
        <p:xfrm>
          <a:off x="5219700" y="3319463"/>
          <a:ext cx="3348038" cy="1981200"/>
        </p:xfrm>
        <a:graphic>
          <a:graphicData uri="http://schemas.openxmlformats.org/presentationml/2006/ole">
            <mc:AlternateContent xmlns:mc="http://schemas.openxmlformats.org/markup-compatibility/2006">
              <mc:Choice xmlns:v="urn:schemas-microsoft-com:vml" Requires="v">
                <p:oleObj spid="_x0000_s2054" name="CorelDRAW" r:id="rId5" imgW="3447360" imgH="2039760" progId="CorelDRAW.Graphic.9">
                  <p:embed/>
                </p:oleObj>
              </mc:Choice>
              <mc:Fallback>
                <p:oleObj name="CorelDRAW" r:id="rId5" imgW="3447360" imgH="2039760" progId="CorelDRAW.Graphic.9">
                  <p:embed/>
                  <p:pic>
                    <p:nvPicPr>
                      <p:cNvPr id="16388" name="Object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219700" y="3319463"/>
                        <a:ext cx="3348038" cy="1981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6389" name="Object 5"/>
          <p:cNvGraphicFramePr>
            <a:graphicFrameLocks noChangeAspect="1"/>
          </p:cNvGraphicFramePr>
          <p:nvPr/>
        </p:nvGraphicFramePr>
        <p:xfrm>
          <a:off x="395288" y="3459163"/>
          <a:ext cx="3113087" cy="1841500"/>
        </p:xfrm>
        <a:graphic>
          <a:graphicData uri="http://schemas.openxmlformats.org/presentationml/2006/ole">
            <mc:AlternateContent xmlns:mc="http://schemas.openxmlformats.org/markup-compatibility/2006">
              <mc:Choice xmlns:v="urn:schemas-microsoft-com:vml" Requires="v">
                <p:oleObj spid="_x0000_s2055" name="CorelDRAW" r:id="rId7" imgW="3113349" imgH="1842130" progId="CorelDRAW.Graphic.9">
                  <p:embed/>
                </p:oleObj>
              </mc:Choice>
              <mc:Fallback>
                <p:oleObj name="CorelDRAW" r:id="rId7" imgW="3113349" imgH="1842130" progId="CorelDRAW.Graphic.9">
                  <p:embed/>
                  <p:pic>
                    <p:nvPicPr>
                      <p:cNvPr id="16389" name="Object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5288" y="3459163"/>
                        <a:ext cx="3113087" cy="1841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pic>
        <p:nvPicPr>
          <p:cNvPr id="16390" name="Picture 6" descr="EN_00173"/>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2771775" y="3644900"/>
            <a:ext cx="3349625" cy="198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91" name="WordArt 7"/>
          <p:cNvSpPr>
            <a:spLocks noChangeArrowheads="1" noChangeShapeType="1" noTextEdit="1"/>
          </p:cNvSpPr>
          <p:nvPr/>
        </p:nvSpPr>
        <p:spPr bwMode="auto">
          <a:xfrm>
            <a:off x="755650" y="620713"/>
            <a:ext cx="7777163" cy="1809750"/>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fontAlgn="base">
              <a:spcBef>
                <a:spcPct val="0"/>
              </a:spcBef>
              <a:spcAft>
                <a:spcPct val="0"/>
              </a:spcAft>
            </a:pPr>
            <a:r>
              <a:rPr lang="en-US" sz="2000" kern="10" dirty="0">
                <a:ln w="9525">
                  <a:solidFill>
                    <a:srgbClr val="000000"/>
                  </a:solidFill>
                  <a:round/>
                  <a:headEnd/>
                  <a:tailEnd/>
                </a:ln>
                <a:solidFill>
                  <a:srgbClr val="000000"/>
                </a:solidFill>
                <a:latin typeface="Arial Black"/>
              </a:rPr>
              <a:t>A Flemish school can get</a:t>
            </a:r>
          </a:p>
          <a:p>
            <a:pPr algn="ctr" fontAlgn="base">
              <a:spcBef>
                <a:spcPct val="0"/>
              </a:spcBef>
              <a:spcAft>
                <a:spcPct val="0"/>
              </a:spcAft>
            </a:pPr>
            <a:r>
              <a:rPr lang="en-US" sz="2000" kern="10" dirty="0">
                <a:ln w="9525">
                  <a:solidFill>
                    <a:srgbClr val="000000"/>
                  </a:solidFill>
                  <a:round/>
                  <a:headEnd/>
                  <a:tailEnd/>
                </a:ln>
                <a:solidFill>
                  <a:srgbClr val="000000"/>
                </a:solidFill>
                <a:latin typeface="Arial Black"/>
              </a:rPr>
              <a:t>incentives to create equal education opportunities for every child. </a:t>
            </a:r>
          </a:p>
          <a:p>
            <a:pPr algn="ctr" fontAlgn="base">
              <a:spcBef>
                <a:spcPct val="0"/>
              </a:spcBef>
              <a:spcAft>
                <a:spcPct val="0"/>
              </a:spcAft>
            </a:pPr>
            <a:r>
              <a:rPr lang="en-US" sz="2000" kern="10" dirty="0">
                <a:ln w="9525">
                  <a:solidFill>
                    <a:srgbClr val="000000"/>
                  </a:solidFill>
                  <a:round/>
                  <a:headEnd/>
                  <a:tailEnd/>
                </a:ln>
                <a:solidFill>
                  <a:srgbClr val="000000"/>
                </a:solidFill>
                <a:latin typeface="Arial Black"/>
              </a:rPr>
              <a:t>The dimension of the extra</a:t>
            </a:r>
          </a:p>
          <a:p>
            <a:pPr algn="ctr" fontAlgn="base">
              <a:spcBef>
                <a:spcPct val="0"/>
              </a:spcBef>
              <a:spcAft>
                <a:spcPct val="0"/>
              </a:spcAft>
            </a:pPr>
            <a:r>
              <a:rPr lang="en-US" sz="2000" kern="10" dirty="0">
                <a:ln w="9525">
                  <a:solidFill>
                    <a:srgbClr val="000000"/>
                  </a:solidFill>
                  <a:round/>
                  <a:headEnd/>
                  <a:tailEnd/>
                </a:ln>
                <a:solidFill>
                  <a:srgbClr val="000000"/>
                </a:solidFill>
                <a:latin typeface="Arial Black"/>
              </a:rPr>
              <a:t>means is based on a few child indicators. </a:t>
            </a:r>
            <a:endParaRPr lang="nl-BE" sz="2000" kern="10" dirty="0">
              <a:ln w="9525">
                <a:solidFill>
                  <a:srgbClr val="000000"/>
                </a:solidFill>
                <a:round/>
                <a:headEnd/>
                <a:tailEnd/>
              </a:ln>
              <a:solidFill>
                <a:srgbClr val="000000"/>
              </a:solidFill>
              <a:latin typeface="Arial Black"/>
            </a:endParaRPr>
          </a:p>
        </p:txBody>
      </p:sp>
    </p:spTree>
    <p:extLst>
      <p:ext uri="{BB962C8B-B14F-4D97-AF65-F5344CB8AC3E}">
        <p14:creationId xmlns:p14="http://schemas.microsoft.com/office/powerpoint/2010/main" val="326257670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vak 1"/>
          <p:cNvSpPr txBox="1"/>
          <p:nvPr/>
        </p:nvSpPr>
        <p:spPr>
          <a:xfrm>
            <a:off x="395536" y="1484784"/>
            <a:ext cx="8352928" cy="3785652"/>
          </a:xfrm>
          <a:prstGeom prst="rect">
            <a:avLst/>
          </a:prstGeom>
          <a:noFill/>
        </p:spPr>
        <p:txBody>
          <a:bodyPr wrap="square" rtlCol="0">
            <a:spAutoFit/>
          </a:bodyPr>
          <a:lstStyle/>
          <a:p>
            <a:r>
              <a:rPr lang="en-US" sz="2000" b="1" dirty="0"/>
              <a:t>Opportunities of pupils on a successful school career depend strongly along with the social environment in which they live. Explanations for this include the material situation, the unequal access to cultural goods, the distance between the home culture and the school culture, bridging the gap between the home language and the language of the classroom and the educational support that the parents offer.</a:t>
            </a:r>
          </a:p>
          <a:p>
            <a:endParaRPr lang="en-US" sz="2000" b="1" dirty="0"/>
          </a:p>
          <a:p>
            <a:r>
              <a:rPr lang="nl-BE" sz="2000" dirty="0" err="1"/>
              <a:t>This</a:t>
            </a:r>
            <a:r>
              <a:rPr lang="nl-BE" sz="2000" dirty="0"/>
              <a:t> means </a:t>
            </a:r>
            <a:r>
              <a:rPr lang="nl-BE" sz="2000" dirty="0" err="1"/>
              <a:t>that</a:t>
            </a:r>
            <a:r>
              <a:rPr lang="nl-BE" sz="2000" dirty="0"/>
              <a:t> ...</a:t>
            </a:r>
          </a:p>
          <a:p>
            <a:endParaRPr lang="nl-BE" sz="2000" b="1" dirty="0"/>
          </a:p>
          <a:p>
            <a:r>
              <a:rPr lang="en-US" sz="2000" b="1" dirty="0"/>
              <a:t>We need a set of stable and robust indicators that the coherence of education opportunities for young people and their social environment well. </a:t>
            </a:r>
            <a:br>
              <a:rPr lang="en-US" sz="2000" b="1" dirty="0"/>
            </a:br>
            <a:r>
              <a:rPr lang="en-US" sz="2000" b="1" dirty="0"/>
              <a:t>This is based on social-science and educational research.</a:t>
            </a:r>
            <a:endParaRPr lang="nl-BE" sz="2000" b="1" dirty="0"/>
          </a:p>
        </p:txBody>
      </p:sp>
      <p:sp>
        <p:nvSpPr>
          <p:cNvPr id="5" name="Titel 1"/>
          <p:cNvSpPr>
            <a:spLocks noGrp="1"/>
          </p:cNvSpPr>
          <p:nvPr>
            <p:ph type="title"/>
          </p:nvPr>
        </p:nvSpPr>
        <p:spPr>
          <a:xfrm>
            <a:off x="431470" y="0"/>
            <a:ext cx="8281059" cy="1237615"/>
          </a:xfrm>
        </p:spPr>
        <p:txBody>
          <a:bodyPr/>
          <a:lstStyle/>
          <a:p>
            <a:r>
              <a:rPr lang="nl-BE" dirty="0"/>
              <a:t>Indicators </a:t>
            </a:r>
            <a:r>
              <a:rPr lang="nl-BE" dirty="0" err="1"/>
              <a:t>socio-economic</a:t>
            </a:r>
            <a:r>
              <a:rPr lang="nl-BE" dirty="0"/>
              <a:t> status</a:t>
            </a:r>
            <a:endParaRPr lang="nl-BE" altLang="nl-BE" dirty="0">
              <a:solidFill>
                <a:srgbClr val="C00000"/>
              </a:solidFill>
            </a:endParaRPr>
          </a:p>
        </p:txBody>
      </p:sp>
    </p:spTree>
    <p:extLst>
      <p:ext uri="{BB962C8B-B14F-4D97-AF65-F5344CB8AC3E}">
        <p14:creationId xmlns:p14="http://schemas.microsoft.com/office/powerpoint/2010/main" val="3713503913"/>
      </p:ext>
    </p:extLst>
  </p:cSld>
  <p:clrMapOvr>
    <a:masterClrMapping/>
  </p:clrMapOvr>
  <p:transition>
    <p:fad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jdelijke aanduiding voor inhoud 2"/>
          <p:cNvSpPr>
            <a:spLocks noGrp="1"/>
          </p:cNvSpPr>
          <p:nvPr>
            <p:ph idx="1"/>
          </p:nvPr>
        </p:nvSpPr>
        <p:spPr/>
        <p:txBody>
          <a:bodyPr>
            <a:normAutofit/>
          </a:bodyPr>
          <a:lstStyle/>
          <a:p>
            <a:r>
              <a:rPr lang="en-US" sz="2000" b="1" dirty="0">
                <a:solidFill>
                  <a:schemeClr val="tx1"/>
                </a:solidFill>
              </a:rPr>
              <a:t>The MOTHER'S EDUCATION: this indicator stands for the set of knowledge, skills and attitudes. It is an indicator of the extent to which the home culture suits the school culture.</a:t>
            </a:r>
            <a:br>
              <a:rPr lang="en-US" sz="2000" b="1" dirty="0">
                <a:solidFill>
                  <a:schemeClr val="tx1"/>
                </a:solidFill>
              </a:rPr>
            </a:br>
            <a:br>
              <a:rPr lang="en-US" sz="2000" b="1" dirty="0">
                <a:solidFill>
                  <a:schemeClr val="tx1"/>
                </a:solidFill>
              </a:rPr>
            </a:br>
            <a:r>
              <a:rPr lang="en-US" sz="2000" b="1" dirty="0">
                <a:solidFill>
                  <a:schemeClr val="tx1"/>
                </a:solidFill>
              </a:rPr>
              <a:t>EDUCATION ALLOWANCE: this entry is based on family income and gives an indication of the financial capacity of the family and therefore of the pedagogical (home) comfort: time, study area, purchasing power for goods that promote learning ...</a:t>
            </a:r>
            <a:br>
              <a:rPr lang="en-US" sz="2000" b="1" dirty="0">
                <a:solidFill>
                  <a:schemeClr val="tx1"/>
                </a:solidFill>
              </a:rPr>
            </a:br>
            <a:br>
              <a:rPr lang="en-US" sz="2000" b="1" dirty="0">
                <a:solidFill>
                  <a:schemeClr val="tx1"/>
                </a:solidFill>
              </a:rPr>
            </a:br>
            <a:r>
              <a:rPr lang="en-US" sz="2000" b="1" dirty="0">
                <a:solidFill>
                  <a:schemeClr val="tx1"/>
                </a:solidFill>
              </a:rPr>
              <a:t>Language: which language is usually spoken at home and is it different from the school language ? This is an indicator of communication and learning capabilities of the student.</a:t>
            </a:r>
            <a:endParaRPr lang="nl-BE" sz="2000" b="1" dirty="0">
              <a:solidFill>
                <a:schemeClr val="tx1"/>
              </a:solidFill>
            </a:endParaRPr>
          </a:p>
        </p:txBody>
      </p:sp>
      <p:sp>
        <p:nvSpPr>
          <p:cNvPr id="4" name="Titel 1"/>
          <p:cNvSpPr>
            <a:spLocks noGrp="1"/>
          </p:cNvSpPr>
          <p:nvPr>
            <p:ph type="title"/>
          </p:nvPr>
        </p:nvSpPr>
        <p:spPr>
          <a:xfrm>
            <a:off x="431470" y="0"/>
            <a:ext cx="8281059" cy="1237615"/>
          </a:xfrm>
        </p:spPr>
        <p:txBody>
          <a:bodyPr/>
          <a:lstStyle/>
          <a:p>
            <a:r>
              <a:rPr lang="nl-BE" dirty="0"/>
              <a:t>Indicators </a:t>
            </a:r>
            <a:r>
              <a:rPr lang="nl-BE" dirty="0" err="1"/>
              <a:t>socio-economic</a:t>
            </a:r>
            <a:r>
              <a:rPr lang="nl-BE" dirty="0"/>
              <a:t> status</a:t>
            </a:r>
            <a:endParaRPr lang="nl-BE" altLang="nl-BE" dirty="0">
              <a:solidFill>
                <a:srgbClr val="C00000"/>
              </a:solidFill>
            </a:endParaRPr>
          </a:p>
        </p:txBody>
      </p:sp>
    </p:spTree>
    <p:extLst>
      <p:ext uri="{BB962C8B-B14F-4D97-AF65-F5344CB8AC3E}">
        <p14:creationId xmlns:p14="http://schemas.microsoft.com/office/powerpoint/2010/main" val="197350488"/>
      </p:ext>
    </p:extLst>
  </p:cSld>
  <p:clrMapOvr>
    <a:masterClrMapping/>
  </p:clrMapOvr>
  <p:transition>
    <p:fad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dirty="0" err="1"/>
              <a:t>This</a:t>
            </a:r>
            <a:r>
              <a:rPr lang="nl-BE" dirty="0"/>
              <a:t> means ...</a:t>
            </a:r>
          </a:p>
        </p:txBody>
      </p:sp>
      <p:sp>
        <p:nvSpPr>
          <p:cNvPr id="4" name="AutoShape 2" descr="Afbeeldingsresultaten voor drop out"/>
          <p:cNvSpPr>
            <a:spLocks noChangeAspect="1" noChangeArrowheads="1"/>
          </p:cNvSpPr>
          <p:nvPr/>
        </p:nvSpPr>
        <p:spPr bwMode="auto">
          <a:xfrm>
            <a:off x="63500" y="-822325"/>
            <a:ext cx="2571750" cy="17145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nl-BE"/>
          </a:p>
        </p:txBody>
      </p:sp>
      <p:sp>
        <p:nvSpPr>
          <p:cNvPr id="5" name="AutoShape 4" descr="Afbeeldingsresultaten voor drop out"/>
          <p:cNvSpPr>
            <a:spLocks noChangeAspect="1" noChangeArrowheads="1"/>
          </p:cNvSpPr>
          <p:nvPr/>
        </p:nvSpPr>
        <p:spPr bwMode="auto">
          <a:xfrm>
            <a:off x="215900" y="-669925"/>
            <a:ext cx="2571750" cy="17145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nl-BE"/>
          </a:p>
        </p:txBody>
      </p:sp>
      <p:pic>
        <p:nvPicPr>
          <p:cNvPr id="7" name="Picture 12" descr="Afbeeldingsresultaten voor gelijke onderwijskanse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1044492"/>
            <a:ext cx="3967557" cy="2822148"/>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6" descr="I:\Afbeeldingen 04092016\think-different-300x186.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20998633">
            <a:off x="4396102" y="659776"/>
            <a:ext cx="3975276" cy="2464671"/>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3" descr="I:\Afbeeldingen 04092016\disruptive-innovation-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07904" y="3284984"/>
            <a:ext cx="3869978" cy="2776289"/>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5" descr="I:\Afbeeldingen 04092016\gekwest ei.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99592" y="3923777"/>
            <a:ext cx="3168352" cy="2137496"/>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descr="I:\Afbeeldingen 04092016\impossible.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752561">
            <a:off x="6484594" y="3271404"/>
            <a:ext cx="2380940" cy="11904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61197857"/>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1"/>
          <p:cNvSpPr>
            <a:spLocks noGrp="1"/>
          </p:cNvSpPr>
          <p:nvPr>
            <p:ph type="title"/>
          </p:nvPr>
        </p:nvSpPr>
        <p:spPr>
          <a:xfrm>
            <a:off x="431470" y="0"/>
            <a:ext cx="8281059" cy="1237615"/>
          </a:xfrm>
        </p:spPr>
        <p:txBody>
          <a:bodyPr/>
          <a:lstStyle/>
          <a:p>
            <a:r>
              <a:rPr lang="nl-BE" dirty="0"/>
              <a:t>Focus on </a:t>
            </a:r>
            <a:br>
              <a:rPr lang="nl-BE" dirty="0"/>
            </a:br>
            <a:r>
              <a:rPr lang="nl-BE" dirty="0" err="1"/>
              <a:t>educational</a:t>
            </a:r>
            <a:r>
              <a:rPr lang="nl-BE" dirty="0"/>
              <a:t> </a:t>
            </a:r>
            <a:r>
              <a:rPr lang="nl-BE" dirty="0" err="1"/>
              <a:t>needs</a:t>
            </a:r>
            <a:endParaRPr lang="nl-BE" altLang="nl-BE" dirty="0">
              <a:solidFill>
                <a:srgbClr val="C00000"/>
              </a:solidFill>
            </a:endParaRPr>
          </a:p>
        </p:txBody>
      </p:sp>
      <p:pic>
        <p:nvPicPr>
          <p:cNvPr id="5" name="Picture 4" descr="Schema hoe inschrijven met het M-decreet"/>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226157" y="72606"/>
            <a:ext cx="4738331" cy="66687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57251550"/>
      </p:ext>
    </p:extLst>
  </p:cSld>
  <p:clrMapOvr>
    <a:masterClrMapping/>
  </p:clrMapOvr>
  <p:transition>
    <p:fad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658" name="Picture 2" descr="Afbeeldingsresultaten voor equity in educatio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78075" y="268929"/>
            <a:ext cx="4467640" cy="5956854"/>
          </a:xfrm>
          <a:prstGeom prst="rect">
            <a:avLst/>
          </a:prstGeom>
          <a:noFill/>
          <a:extLst>
            <a:ext uri="{909E8E84-426E-40DD-AFC4-6F175D3DCCD1}">
              <a14:hiddenFill xmlns:a14="http://schemas.microsoft.com/office/drawing/2010/main">
                <a:solidFill>
                  <a:srgbClr val="FFFFFF"/>
                </a:solidFill>
              </a14:hiddenFill>
            </a:ext>
          </a:extLst>
        </p:spPr>
      </p:pic>
      <p:sp>
        <p:nvSpPr>
          <p:cNvPr id="4" name="AutoShape 6" descr="Afbeeldingsresultaten voor gelijke onderwijskansen"/>
          <p:cNvSpPr>
            <a:spLocks noChangeAspect="1" noChangeArrowheads="1"/>
          </p:cNvSpPr>
          <p:nvPr/>
        </p:nvSpPr>
        <p:spPr bwMode="auto">
          <a:xfrm>
            <a:off x="63500" y="-731838"/>
            <a:ext cx="2314575" cy="15240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nl-BE"/>
          </a:p>
        </p:txBody>
      </p:sp>
      <p:sp>
        <p:nvSpPr>
          <p:cNvPr id="5" name="AutoShape 8" descr="Afbeeldingsresultaten voor gelijke onderwijskansen"/>
          <p:cNvSpPr>
            <a:spLocks noChangeAspect="1" noChangeArrowheads="1"/>
          </p:cNvSpPr>
          <p:nvPr/>
        </p:nvSpPr>
        <p:spPr bwMode="auto">
          <a:xfrm>
            <a:off x="215900" y="-579438"/>
            <a:ext cx="2314575" cy="15240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nl-BE"/>
          </a:p>
        </p:txBody>
      </p:sp>
      <p:sp>
        <p:nvSpPr>
          <p:cNvPr id="6" name="AutoShape 10" descr="Afbeeldingsresultaten voor gelijke onderwijskansen"/>
          <p:cNvSpPr>
            <a:spLocks noChangeAspect="1" noChangeArrowheads="1"/>
          </p:cNvSpPr>
          <p:nvPr/>
        </p:nvSpPr>
        <p:spPr bwMode="auto">
          <a:xfrm>
            <a:off x="368300" y="-427038"/>
            <a:ext cx="2314575" cy="15240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nl-BE"/>
          </a:p>
        </p:txBody>
      </p:sp>
    </p:spTree>
    <p:extLst>
      <p:ext uri="{BB962C8B-B14F-4D97-AF65-F5344CB8AC3E}">
        <p14:creationId xmlns:p14="http://schemas.microsoft.com/office/powerpoint/2010/main" val="3089777082"/>
      </p:ext>
    </p:extLst>
  </p:cSld>
  <p:clrMapOvr>
    <a:masterClrMapping/>
  </p:clrMapOvr>
  <p:transition>
    <p:fad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dirty="0" err="1"/>
              <a:t>Our</a:t>
            </a:r>
            <a:r>
              <a:rPr lang="nl-BE" dirty="0"/>
              <a:t> </a:t>
            </a:r>
            <a:r>
              <a:rPr lang="nl-BE" dirty="0" err="1"/>
              <a:t>vision</a:t>
            </a:r>
            <a:r>
              <a:rPr lang="nl-BE" dirty="0"/>
              <a:t> on care</a:t>
            </a:r>
          </a:p>
        </p:txBody>
      </p:sp>
      <p:pic>
        <p:nvPicPr>
          <p:cNvPr id="4" name="Picture 2"/>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755576" y="1495325"/>
            <a:ext cx="4498969" cy="45259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Rechteraccolade 4"/>
          <p:cNvSpPr/>
          <p:nvPr/>
        </p:nvSpPr>
        <p:spPr>
          <a:xfrm>
            <a:off x="5652120" y="3212976"/>
            <a:ext cx="216024" cy="1296144"/>
          </a:xfrm>
          <a:prstGeom prst="righ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nl-BE">
              <a:solidFill>
                <a:prstClr val="black"/>
              </a:solidFill>
            </a:endParaRPr>
          </a:p>
        </p:txBody>
      </p:sp>
      <p:sp>
        <p:nvSpPr>
          <p:cNvPr id="6" name="Tekstvak 5"/>
          <p:cNvSpPr txBox="1"/>
          <p:nvPr/>
        </p:nvSpPr>
        <p:spPr>
          <a:xfrm>
            <a:off x="6156176" y="3356992"/>
            <a:ext cx="2304256" cy="369332"/>
          </a:xfrm>
          <a:prstGeom prst="rect">
            <a:avLst/>
          </a:prstGeom>
          <a:noFill/>
        </p:spPr>
        <p:txBody>
          <a:bodyPr wrap="square" rtlCol="0">
            <a:spAutoFit/>
          </a:bodyPr>
          <a:lstStyle/>
          <a:p>
            <a:r>
              <a:rPr lang="nl-BE" b="1" dirty="0">
                <a:solidFill>
                  <a:prstClr val="black"/>
                </a:solidFill>
              </a:rPr>
              <a:t>School, CLB, PBD</a:t>
            </a:r>
          </a:p>
        </p:txBody>
      </p:sp>
      <p:sp>
        <p:nvSpPr>
          <p:cNvPr id="7" name="Rechteraccolade 6"/>
          <p:cNvSpPr/>
          <p:nvPr/>
        </p:nvSpPr>
        <p:spPr>
          <a:xfrm>
            <a:off x="5436096" y="1844824"/>
            <a:ext cx="216024" cy="1152128"/>
          </a:xfrm>
          <a:prstGeom prst="righ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nl-BE">
              <a:solidFill>
                <a:prstClr val="black"/>
              </a:solidFill>
            </a:endParaRPr>
          </a:p>
        </p:txBody>
      </p:sp>
      <p:sp>
        <p:nvSpPr>
          <p:cNvPr id="8" name="Tekstvak 7"/>
          <p:cNvSpPr txBox="1"/>
          <p:nvPr/>
        </p:nvSpPr>
        <p:spPr>
          <a:xfrm>
            <a:off x="5868144" y="2097722"/>
            <a:ext cx="2448272" cy="646331"/>
          </a:xfrm>
          <a:prstGeom prst="rect">
            <a:avLst/>
          </a:prstGeom>
          <a:noFill/>
        </p:spPr>
        <p:txBody>
          <a:bodyPr wrap="square" rtlCol="0">
            <a:spAutoFit/>
          </a:bodyPr>
          <a:lstStyle/>
          <a:p>
            <a:r>
              <a:rPr lang="nl-BE" b="1" dirty="0">
                <a:solidFill>
                  <a:prstClr val="black"/>
                </a:solidFill>
              </a:rPr>
              <a:t>CLB, PBD, Ondersteuningsteams</a:t>
            </a:r>
          </a:p>
        </p:txBody>
      </p:sp>
      <p:sp>
        <p:nvSpPr>
          <p:cNvPr id="3" name="Tekstvak 2"/>
          <p:cNvSpPr txBox="1"/>
          <p:nvPr/>
        </p:nvSpPr>
        <p:spPr>
          <a:xfrm>
            <a:off x="251520" y="4077072"/>
            <a:ext cx="1789242" cy="369332"/>
          </a:xfrm>
          <a:prstGeom prst="rect">
            <a:avLst/>
          </a:prstGeom>
          <a:solidFill>
            <a:srgbClr val="FF0000"/>
          </a:solidFill>
        </p:spPr>
        <p:txBody>
          <a:bodyPr wrap="square" rtlCol="0">
            <a:spAutoFit/>
          </a:bodyPr>
          <a:lstStyle/>
          <a:p>
            <a:r>
              <a:rPr lang="nl-BE" dirty="0"/>
              <a:t>Wide basic care</a:t>
            </a:r>
          </a:p>
        </p:txBody>
      </p:sp>
      <p:sp>
        <p:nvSpPr>
          <p:cNvPr id="9" name="Tekstvak 8"/>
          <p:cNvSpPr txBox="1"/>
          <p:nvPr/>
        </p:nvSpPr>
        <p:spPr>
          <a:xfrm>
            <a:off x="287524" y="3212976"/>
            <a:ext cx="1620180" cy="369332"/>
          </a:xfrm>
          <a:prstGeom prst="rect">
            <a:avLst/>
          </a:prstGeom>
          <a:solidFill>
            <a:srgbClr val="92D050"/>
          </a:solidFill>
        </p:spPr>
        <p:txBody>
          <a:bodyPr wrap="square" rtlCol="0">
            <a:spAutoFit/>
          </a:bodyPr>
          <a:lstStyle/>
          <a:p>
            <a:r>
              <a:rPr lang="nl-BE" dirty="0" err="1"/>
              <a:t>Increased</a:t>
            </a:r>
            <a:r>
              <a:rPr lang="nl-BE" dirty="0"/>
              <a:t> care</a:t>
            </a:r>
          </a:p>
        </p:txBody>
      </p:sp>
      <p:sp>
        <p:nvSpPr>
          <p:cNvPr id="10" name="Tekstvak 9"/>
          <p:cNvSpPr txBox="1"/>
          <p:nvPr/>
        </p:nvSpPr>
        <p:spPr>
          <a:xfrm>
            <a:off x="251520" y="2420888"/>
            <a:ext cx="1944216" cy="369332"/>
          </a:xfrm>
          <a:prstGeom prst="rect">
            <a:avLst/>
          </a:prstGeom>
          <a:solidFill>
            <a:srgbClr val="00B0F0"/>
          </a:solidFill>
        </p:spPr>
        <p:txBody>
          <a:bodyPr wrap="square" rtlCol="0">
            <a:spAutoFit/>
          </a:bodyPr>
          <a:lstStyle/>
          <a:p>
            <a:r>
              <a:rPr lang="nl-BE" dirty="0"/>
              <a:t>Expansion of care</a:t>
            </a:r>
          </a:p>
        </p:txBody>
      </p:sp>
      <p:sp>
        <p:nvSpPr>
          <p:cNvPr id="11" name="Tekstvak 10"/>
          <p:cNvSpPr txBox="1"/>
          <p:nvPr/>
        </p:nvSpPr>
        <p:spPr>
          <a:xfrm>
            <a:off x="251520" y="1475492"/>
            <a:ext cx="3240360" cy="369332"/>
          </a:xfrm>
          <a:prstGeom prst="rect">
            <a:avLst/>
          </a:prstGeom>
          <a:solidFill>
            <a:srgbClr val="FFC000"/>
          </a:solidFill>
        </p:spPr>
        <p:txBody>
          <a:bodyPr wrap="square" rtlCol="0">
            <a:spAutoFit/>
          </a:bodyPr>
          <a:lstStyle/>
          <a:p>
            <a:r>
              <a:rPr lang="nl-BE" dirty="0" err="1"/>
              <a:t>Individually</a:t>
            </a:r>
            <a:r>
              <a:rPr lang="nl-BE" dirty="0"/>
              <a:t> </a:t>
            </a:r>
            <a:r>
              <a:rPr lang="nl-BE" dirty="0" err="1"/>
              <a:t>adapted</a:t>
            </a:r>
            <a:r>
              <a:rPr lang="nl-BE" dirty="0"/>
              <a:t> curriculum</a:t>
            </a:r>
          </a:p>
        </p:txBody>
      </p:sp>
    </p:spTree>
    <p:extLst>
      <p:ext uri="{BB962C8B-B14F-4D97-AF65-F5344CB8AC3E}">
        <p14:creationId xmlns:p14="http://schemas.microsoft.com/office/powerpoint/2010/main" val="3086381056"/>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6"/>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7"/>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animBg="1"/>
      <p:bldP spid="8" grpId="0"/>
      <p:bldP spid="3" grpId="0" animBg="1"/>
      <p:bldP spid="9" grpId="0" animBg="1"/>
      <p:bldP spid="10" grpId="0" animBg="1"/>
      <p:bldP spid="11"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dirty="0" err="1"/>
              <a:t>Inclusion</a:t>
            </a:r>
            <a:endParaRPr lang="nl-BE" dirty="0"/>
          </a:p>
        </p:txBody>
      </p:sp>
      <p:sp>
        <p:nvSpPr>
          <p:cNvPr id="4" name="Tijdelijke aanduiding voor inhoud 3"/>
          <p:cNvSpPr>
            <a:spLocks noGrp="1"/>
          </p:cNvSpPr>
          <p:nvPr>
            <p:ph idx="1"/>
          </p:nvPr>
        </p:nvSpPr>
        <p:spPr>
          <a:xfrm>
            <a:off x="431471" y="1448748"/>
            <a:ext cx="8281058" cy="2234458"/>
          </a:xfrm>
          <a:prstGeom prst="rect">
            <a:avLst/>
          </a:prstGeom>
        </p:spPr>
        <p:txBody>
          <a:bodyPr wrap="square">
            <a:spAutoFit/>
          </a:bodyPr>
          <a:lstStyle/>
          <a:p>
            <a:r>
              <a:rPr lang="nl-BE" dirty="0">
                <a:hlinkClick r:id="rId2"/>
              </a:rPr>
              <a:t>https://www.youtube.com/watch?v=X8CNuh1IC3o</a:t>
            </a:r>
            <a:endParaRPr lang="nl-BE" dirty="0"/>
          </a:p>
          <a:p>
            <a:r>
              <a:rPr lang="nl-BE" dirty="0" err="1"/>
              <a:t>Including</a:t>
            </a:r>
            <a:r>
              <a:rPr lang="nl-BE" dirty="0"/>
              <a:t> Samuel</a:t>
            </a:r>
          </a:p>
          <a:p>
            <a:endParaRPr lang="nl-BE" dirty="0"/>
          </a:p>
          <a:p>
            <a:endParaRPr lang="nl-BE" dirty="0"/>
          </a:p>
          <a:p>
            <a:endParaRPr lang="nl-BE" dirty="0"/>
          </a:p>
        </p:txBody>
      </p:sp>
      <p:sp>
        <p:nvSpPr>
          <p:cNvPr id="5" name="Ondertitel 2"/>
          <p:cNvSpPr txBox="1">
            <a:spLocks/>
          </p:cNvSpPr>
          <p:nvPr/>
        </p:nvSpPr>
        <p:spPr>
          <a:xfrm>
            <a:off x="1371600" y="3886200"/>
            <a:ext cx="6400800" cy="1752600"/>
          </a:xfrm>
          <a:prstGeom prst="rect">
            <a:avLst/>
          </a:prstGeom>
        </p:spPr>
        <p:txBody>
          <a:bodyPr vert="horz" lIns="0" tIns="45720" rIns="0" bIns="45720" rtlCol="0">
            <a:normAutofit/>
          </a:bodyPr>
          <a:lstStyle>
            <a:lvl1pPr marL="0" indent="0" algn="l" defTabSz="914400" rtl="0" eaLnBrk="1" latinLnBrk="0" hangingPunct="1">
              <a:spcBef>
                <a:spcPct val="20000"/>
              </a:spcBef>
              <a:buFontTx/>
              <a:buNone/>
              <a:defRPr sz="2400" kern="1200">
                <a:solidFill>
                  <a:schemeClr val="accent6"/>
                </a:solidFill>
                <a:latin typeface="+mn-lt"/>
                <a:ea typeface="+mn-ea"/>
                <a:cs typeface="+mn-cs"/>
              </a:defRPr>
            </a:lvl1pPr>
            <a:lvl2pPr marL="288000" indent="-288000" algn="l" defTabSz="914400" rtl="0" eaLnBrk="1" latinLnBrk="0" hangingPunct="1">
              <a:spcBef>
                <a:spcPct val="20000"/>
              </a:spcBef>
              <a:buClr>
                <a:schemeClr val="tx2"/>
              </a:buClr>
              <a:buSzPct val="80000"/>
              <a:buFont typeface="Webdings" panose="05030102010509060703" pitchFamily="18" charset="2"/>
              <a:buChar char=""/>
              <a:defRPr sz="2400" kern="1200">
                <a:solidFill>
                  <a:schemeClr val="accent6"/>
                </a:solidFill>
                <a:latin typeface="+mn-lt"/>
                <a:ea typeface="+mn-ea"/>
                <a:cs typeface="+mn-cs"/>
              </a:defRPr>
            </a:lvl2pPr>
            <a:lvl3pPr marL="576000" indent="-288000" algn="l" defTabSz="914400" rtl="0" eaLnBrk="1" latinLnBrk="0" hangingPunct="1">
              <a:spcBef>
                <a:spcPct val="20000"/>
              </a:spcBef>
              <a:buFont typeface="Symbol" pitchFamily="18" charset="2"/>
              <a:buChar char="·"/>
              <a:defRPr sz="2400" kern="1200">
                <a:solidFill>
                  <a:schemeClr val="accent6"/>
                </a:solidFill>
                <a:latin typeface="+mn-lt"/>
                <a:ea typeface="+mn-ea"/>
                <a:cs typeface="+mn-cs"/>
              </a:defRPr>
            </a:lvl3pPr>
            <a:lvl4pPr marL="864000" indent="-288000" algn="l" defTabSz="914400" rtl="0" eaLnBrk="1" latinLnBrk="0" hangingPunct="1">
              <a:spcBef>
                <a:spcPct val="20000"/>
              </a:spcBef>
              <a:buFont typeface="Symbol" pitchFamily="18" charset="2"/>
              <a:buChar char=""/>
              <a:defRPr sz="2400" kern="1200">
                <a:solidFill>
                  <a:schemeClr val="accent6"/>
                </a:solidFill>
                <a:latin typeface="+mn-lt"/>
                <a:ea typeface="+mn-ea"/>
                <a:cs typeface="+mn-cs"/>
              </a:defRPr>
            </a:lvl4pPr>
            <a:lvl5pPr marL="1152000" indent="-288000" algn="l" defTabSz="914400" rtl="0" eaLnBrk="1" latinLnBrk="0" hangingPunct="1">
              <a:spcBef>
                <a:spcPct val="20000"/>
              </a:spcBef>
              <a:buFont typeface="Calibri" pitchFamily="34" charset="0"/>
              <a:buChar char="–"/>
              <a:defRPr sz="2400" kern="1200">
                <a:solidFill>
                  <a:schemeClr val="accent6"/>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nl-BE">
                <a:hlinkClick r:id="rId3"/>
              </a:rPr>
              <a:t>https://www.youtube.com/watch?time_continue=77&amp;v=nzIybNq8_GU</a:t>
            </a:r>
            <a:endParaRPr lang="nl-BE"/>
          </a:p>
          <a:p>
            <a:r>
              <a:rPr lang="nl-BE"/>
              <a:t>Bert</a:t>
            </a:r>
            <a:endParaRPr lang="nl-BE" dirty="0"/>
          </a:p>
        </p:txBody>
      </p:sp>
    </p:spTree>
    <p:extLst>
      <p:ext uri="{BB962C8B-B14F-4D97-AF65-F5344CB8AC3E}">
        <p14:creationId xmlns:p14="http://schemas.microsoft.com/office/powerpoint/2010/main" val="4124823396"/>
      </p:ext>
    </p:extLst>
  </p:cSld>
  <p:clrMapOvr>
    <a:masterClrMapping/>
  </p:clrMapOvr>
  <p:transition>
    <p:fad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kstvak 3"/>
          <p:cNvSpPr txBox="1"/>
          <p:nvPr/>
        </p:nvSpPr>
        <p:spPr>
          <a:xfrm>
            <a:off x="2159732" y="1628800"/>
            <a:ext cx="5328592" cy="523220"/>
          </a:xfrm>
          <a:prstGeom prst="rect">
            <a:avLst/>
          </a:prstGeom>
          <a:noFill/>
        </p:spPr>
        <p:txBody>
          <a:bodyPr wrap="square" rtlCol="0">
            <a:spAutoFit/>
          </a:bodyPr>
          <a:lstStyle/>
          <a:p>
            <a:r>
              <a:rPr lang="nl-BE" sz="2800" b="1" dirty="0">
                <a:solidFill>
                  <a:prstClr val="black"/>
                </a:solidFill>
              </a:rPr>
              <a:t>ONDERSTEUNINGSNETWERK</a:t>
            </a:r>
          </a:p>
        </p:txBody>
      </p:sp>
      <p:sp>
        <p:nvSpPr>
          <p:cNvPr id="5" name="Tekstvak 4"/>
          <p:cNvSpPr txBox="1"/>
          <p:nvPr/>
        </p:nvSpPr>
        <p:spPr>
          <a:xfrm>
            <a:off x="971600" y="2833424"/>
            <a:ext cx="2592288" cy="1200329"/>
          </a:xfrm>
          <a:prstGeom prst="rect">
            <a:avLst/>
          </a:prstGeom>
          <a:noFill/>
          <a:ln w="3175">
            <a:solidFill>
              <a:schemeClr val="tx1"/>
            </a:solidFill>
          </a:ln>
        </p:spPr>
        <p:txBody>
          <a:bodyPr wrap="square" rtlCol="0">
            <a:spAutoFit/>
          </a:bodyPr>
          <a:lstStyle/>
          <a:p>
            <a:r>
              <a:rPr lang="nl-BE" dirty="0">
                <a:solidFill>
                  <a:prstClr val="black"/>
                </a:solidFill>
              </a:rPr>
              <a:t>Samenwerkingsverband 1</a:t>
            </a:r>
          </a:p>
          <a:p>
            <a:pPr marL="285750" indent="-285750">
              <a:buFontTx/>
              <a:buChar char="-"/>
            </a:pPr>
            <a:r>
              <a:rPr lang="nl-BE" dirty="0">
                <a:solidFill>
                  <a:prstClr val="black"/>
                </a:solidFill>
              </a:rPr>
              <a:t>Scholengroepen</a:t>
            </a:r>
          </a:p>
          <a:p>
            <a:pPr marL="285750" indent="-285750">
              <a:buFontTx/>
              <a:buChar char="-"/>
            </a:pPr>
            <a:r>
              <a:rPr lang="nl-BE" dirty="0">
                <a:solidFill>
                  <a:prstClr val="black"/>
                </a:solidFill>
              </a:rPr>
              <a:t>CLB</a:t>
            </a:r>
          </a:p>
          <a:p>
            <a:pPr marL="285750" indent="-285750">
              <a:buFontTx/>
              <a:buChar char="-"/>
            </a:pPr>
            <a:r>
              <a:rPr lang="nl-BE" dirty="0">
                <a:solidFill>
                  <a:prstClr val="black"/>
                </a:solidFill>
              </a:rPr>
              <a:t>PBD </a:t>
            </a:r>
          </a:p>
        </p:txBody>
      </p:sp>
      <p:sp>
        <p:nvSpPr>
          <p:cNvPr id="6" name="Tekstvak 5"/>
          <p:cNvSpPr txBox="1"/>
          <p:nvPr/>
        </p:nvSpPr>
        <p:spPr>
          <a:xfrm>
            <a:off x="5292080" y="2833424"/>
            <a:ext cx="2880320" cy="369332"/>
          </a:xfrm>
          <a:prstGeom prst="rect">
            <a:avLst/>
          </a:prstGeom>
          <a:noFill/>
          <a:ln w="3175">
            <a:solidFill>
              <a:schemeClr val="tx1"/>
            </a:solidFill>
          </a:ln>
        </p:spPr>
        <p:txBody>
          <a:bodyPr wrap="square" rtlCol="0">
            <a:spAutoFit/>
          </a:bodyPr>
          <a:lstStyle/>
          <a:p>
            <a:r>
              <a:rPr lang="nl-BE" dirty="0">
                <a:solidFill>
                  <a:prstClr val="black"/>
                </a:solidFill>
              </a:rPr>
              <a:t>Samenwerkingsverband  2</a:t>
            </a:r>
          </a:p>
        </p:txBody>
      </p:sp>
      <p:sp>
        <p:nvSpPr>
          <p:cNvPr id="7" name="Tekstvak 6"/>
          <p:cNvSpPr txBox="1"/>
          <p:nvPr/>
        </p:nvSpPr>
        <p:spPr>
          <a:xfrm>
            <a:off x="107504" y="4869160"/>
            <a:ext cx="1728192" cy="646331"/>
          </a:xfrm>
          <a:prstGeom prst="rect">
            <a:avLst/>
          </a:prstGeom>
          <a:noFill/>
          <a:ln>
            <a:solidFill>
              <a:schemeClr val="accent1"/>
            </a:solidFill>
          </a:ln>
        </p:spPr>
        <p:txBody>
          <a:bodyPr wrap="square" rtlCol="0">
            <a:spAutoFit/>
          </a:bodyPr>
          <a:lstStyle/>
          <a:p>
            <a:r>
              <a:rPr lang="nl-BE" dirty="0" err="1">
                <a:solidFill>
                  <a:prstClr val="black"/>
                </a:solidFill>
              </a:rPr>
              <a:t>Ondersteunings-team</a:t>
            </a:r>
            <a:r>
              <a:rPr lang="nl-BE" dirty="0">
                <a:solidFill>
                  <a:prstClr val="black"/>
                </a:solidFill>
              </a:rPr>
              <a:t> A</a:t>
            </a:r>
          </a:p>
        </p:txBody>
      </p:sp>
      <p:sp>
        <p:nvSpPr>
          <p:cNvPr id="8" name="Tekstvak 7"/>
          <p:cNvSpPr txBox="1"/>
          <p:nvPr/>
        </p:nvSpPr>
        <p:spPr>
          <a:xfrm>
            <a:off x="2591780" y="4789577"/>
            <a:ext cx="1368152" cy="369332"/>
          </a:xfrm>
          <a:prstGeom prst="rect">
            <a:avLst/>
          </a:prstGeom>
          <a:noFill/>
          <a:ln>
            <a:solidFill>
              <a:schemeClr val="accent1"/>
            </a:solidFill>
          </a:ln>
        </p:spPr>
        <p:txBody>
          <a:bodyPr wrap="square" rtlCol="0">
            <a:spAutoFit/>
          </a:bodyPr>
          <a:lstStyle/>
          <a:p>
            <a:r>
              <a:rPr lang="nl-BE" dirty="0">
                <a:solidFill>
                  <a:prstClr val="black"/>
                </a:solidFill>
              </a:rPr>
              <a:t>OT B</a:t>
            </a:r>
          </a:p>
        </p:txBody>
      </p:sp>
      <p:sp>
        <p:nvSpPr>
          <p:cNvPr id="9" name="Tekstvak 8"/>
          <p:cNvSpPr txBox="1"/>
          <p:nvPr/>
        </p:nvSpPr>
        <p:spPr>
          <a:xfrm>
            <a:off x="1979712" y="5514111"/>
            <a:ext cx="1368152" cy="369332"/>
          </a:xfrm>
          <a:prstGeom prst="rect">
            <a:avLst/>
          </a:prstGeom>
          <a:noFill/>
          <a:ln>
            <a:solidFill>
              <a:schemeClr val="accent1"/>
            </a:solidFill>
          </a:ln>
        </p:spPr>
        <p:txBody>
          <a:bodyPr wrap="square" rtlCol="0">
            <a:spAutoFit/>
          </a:bodyPr>
          <a:lstStyle/>
          <a:p>
            <a:r>
              <a:rPr lang="nl-BE" dirty="0">
                <a:solidFill>
                  <a:prstClr val="black"/>
                </a:solidFill>
              </a:rPr>
              <a:t>OT C</a:t>
            </a:r>
          </a:p>
        </p:txBody>
      </p:sp>
      <p:sp>
        <p:nvSpPr>
          <p:cNvPr id="10" name="Tekstvak 9"/>
          <p:cNvSpPr txBox="1"/>
          <p:nvPr/>
        </p:nvSpPr>
        <p:spPr>
          <a:xfrm>
            <a:off x="4932040" y="4524499"/>
            <a:ext cx="1368152" cy="369332"/>
          </a:xfrm>
          <a:prstGeom prst="rect">
            <a:avLst/>
          </a:prstGeom>
          <a:noFill/>
          <a:ln>
            <a:solidFill>
              <a:schemeClr val="accent1"/>
            </a:solidFill>
          </a:ln>
        </p:spPr>
        <p:txBody>
          <a:bodyPr wrap="square" rtlCol="0">
            <a:spAutoFit/>
          </a:bodyPr>
          <a:lstStyle/>
          <a:p>
            <a:r>
              <a:rPr lang="nl-BE" dirty="0">
                <a:solidFill>
                  <a:prstClr val="black"/>
                </a:solidFill>
              </a:rPr>
              <a:t>OT X</a:t>
            </a:r>
          </a:p>
        </p:txBody>
      </p:sp>
      <p:sp>
        <p:nvSpPr>
          <p:cNvPr id="11" name="Tekstvak 10"/>
          <p:cNvSpPr txBox="1"/>
          <p:nvPr/>
        </p:nvSpPr>
        <p:spPr>
          <a:xfrm>
            <a:off x="7488324" y="4552439"/>
            <a:ext cx="1368152" cy="369332"/>
          </a:xfrm>
          <a:prstGeom prst="rect">
            <a:avLst/>
          </a:prstGeom>
          <a:noFill/>
          <a:ln>
            <a:solidFill>
              <a:schemeClr val="accent1"/>
            </a:solidFill>
          </a:ln>
        </p:spPr>
        <p:txBody>
          <a:bodyPr wrap="square" rtlCol="0">
            <a:spAutoFit/>
          </a:bodyPr>
          <a:lstStyle/>
          <a:p>
            <a:r>
              <a:rPr lang="nl-BE" dirty="0">
                <a:solidFill>
                  <a:prstClr val="black"/>
                </a:solidFill>
              </a:rPr>
              <a:t>OT Y</a:t>
            </a:r>
          </a:p>
        </p:txBody>
      </p:sp>
      <p:sp>
        <p:nvSpPr>
          <p:cNvPr id="12" name="Tekstvak 11"/>
          <p:cNvSpPr txBox="1"/>
          <p:nvPr/>
        </p:nvSpPr>
        <p:spPr>
          <a:xfrm>
            <a:off x="6101471" y="5144779"/>
            <a:ext cx="846793" cy="369332"/>
          </a:xfrm>
          <a:prstGeom prst="rect">
            <a:avLst/>
          </a:prstGeom>
          <a:noFill/>
          <a:ln>
            <a:solidFill>
              <a:schemeClr val="accent1"/>
            </a:solidFill>
          </a:ln>
        </p:spPr>
        <p:txBody>
          <a:bodyPr wrap="square" rtlCol="0">
            <a:spAutoFit/>
          </a:bodyPr>
          <a:lstStyle/>
          <a:p>
            <a:r>
              <a:rPr lang="nl-BE" dirty="0">
                <a:solidFill>
                  <a:prstClr val="black"/>
                </a:solidFill>
              </a:rPr>
              <a:t>OT Z</a:t>
            </a:r>
          </a:p>
        </p:txBody>
      </p:sp>
      <p:cxnSp>
        <p:nvCxnSpPr>
          <p:cNvPr id="14" name="Rechte verbindingslijn met pijl 13"/>
          <p:cNvCxnSpPr/>
          <p:nvPr/>
        </p:nvCxnSpPr>
        <p:spPr>
          <a:xfrm flipH="1">
            <a:off x="2987824" y="2276872"/>
            <a:ext cx="576064" cy="43204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16" name="Rechte verbindingslijn met pijl 15"/>
          <p:cNvCxnSpPr/>
          <p:nvPr/>
        </p:nvCxnSpPr>
        <p:spPr>
          <a:xfrm>
            <a:off x="5292080" y="2276872"/>
            <a:ext cx="809391" cy="43204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18" name="Rechte verbindingslijn met pijl 17"/>
          <p:cNvCxnSpPr/>
          <p:nvPr/>
        </p:nvCxnSpPr>
        <p:spPr>
          <a:xfrm flipH="1">
            <a:off x="1115616" y="4524499"/>
            <a:ext cx="504056" cy="212606"/>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20" name="Rechte verbindingslijn met pijl 19"/>
          <p:cNvCxnSpPr/>
          <p:nvPr/>
        </p:nvCxnSpPr>
        <p:spPr>
          <a:xfrm>
            <a:off x="2663788" y="4444087"/>
            <a:ext cx="396044" cy="26507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22" name="Rechte verbindingslijn met pijl 21"/>
          <p:cNvCxnSpPr/>
          <p:nvPr/>
        </p:nvCxnSpPr>
        <p:spPr>
          <a:xfrm>
            <a:off x="2159732" y="4524499"/>
            <a:ext cx="0" cy="804946"/>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24" name="Rechte verbindingslijn met pijl 23"/>
          <p:cNvCxnSpPr/>
          <p:nvPr/>
        </p:nvCxnSpPr>
        <p:spPr>
          <a:xfrm flipH="1">
            <a:off x="5868144" y="3429000"/>
            <a:ext cx="233327" cy="881752"/>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26" name="Rechte verbindingslijn met pijl 25"/>
          <p:cNvCxnSpPr/>
          <p:nvPr/>
        </p:nvCxnSpPr>
        <p:spPr>
          <a:xfrm>
            <a:off x="7668344" y="3429000"/>
            <a:ext cx="360040" cy="881752"/>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28" name="Rechte verbindingslijn met pijl 27"/>
          <p:cNvCxnSpPr/>
          <p:nvPr/>
        </p:nvCxnSpPr>
        <p:spPr>
          <a:xfrm flipH="1">
            <a:off x="6876256" y="3572088"/>
            <a:ext cx="72008" cy="1297072"/>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4275575658"/>
      </p:ext>
    </p:extLst>
  </p:cSld>
  <p:clrMapOvr>
    <a:masterClrMapping/>
  </p:clrMapOvr>
  <p:transition>
    <p:fad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9" descr="I:\Afbeeldingen 04092016\inspirational-Quote-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332656"/>
            <a:ext cx="7776864" cy="5832648"/>
          </a:xfrm>
          <a:prstGeom prst="rect">
            <a:avLst/>
          </a:prstGeom>
          <a:noFill/>
          <a:extLst>
            <a:ext uri="{909E8E84-426E-40DD-AFC4-6F175D3DCCD1}">
              <a14:hiddenFill xmlns:a14="http://schemas.microsoft.com/office/drawing/2010/main">
                <a:solidFill>
                  <a:srgbClr val="FFFFFF"/>
                </a:solidFill>
              </a14:hiddenFill>
            </a:ext>
          </a:extLst>
        </p:spPr>
      </p:pic>
      <p:pic>
        <p:nvPicPr>
          <p:cNvPr id="10244" name="Picture 4" descr="Afbeeldingsresultaten voor thank you"/>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20148171">
            <a:off x="6513694" y="4642167"/>
            <a:ext cx="2466618" cy="19218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16967308"/>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24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Powerpoint_GO!">
  <a:themeElements>
    <a:clrScheme name="GO!">
      <a:dk1>
        <a:sysClr val="windowText" lastClr="000000"/>
      </a:dk1>
      <a:lt1>
        <a:sysClr val="window" lastClr="FFFFFF"/>
      </a:lt1>
      <a:dk2>
        <a:srgbClr val="C3004A"/>
      </a:dk2>
      <a:lt2>
        <a:srgbClr val="C8C8C8"/>
      </a:lt2>
      <a:accent1>
        <a:srgbClr val="00B3D5"/>
      </a:accent1>
      <a:accent2>
        <a:srgbClr val="F08800"/>
      </a:accent2>
      <a:accent3>
        <a:srgbClr val="A9B905"/>
      </a:accent3>
      <a:accent4>
        <a:srgbClr val="C3004A"/>
      </a:accent4>
      <a:accent5>
        <a:srgbClr val="C8C8C8"/>
      </a:accent5>
      <a:accent6>
        <a:srgbClr val="737373"/>
      </a:accent6>
      <a:hlink>
        <a:srgbClr val="0000FF"/>
      </a:hlink>
      <a:folHlink>
        <a:srgbClr val="800080"/>
      </a:folHlink>
    </a:clrScheme>
    <a:fontScheme name="GO!">
      <a:majorFont>
        <a:latin typeface="Calibri"/>
        <a:ea typeface=""/>
        <a:cs typeface=""/>
      </a:majorFont>
      <a:minorFont>
        <a:latin typeface="Calibri"/>
        <a:ea typeface=""/>
        <a:cs typeface=""/>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GO-thema-blauw">
  <a:themeElements>
    <a:clrScheme name="GO!">
      <a:dk1>
        <a:sysClr val="windowText" lastClr="000000"/>
      </a:dk1>
      <a:lt1>
        <a:sysClr val="window" lastClr="FFFFFF"/>
      </a:lt1>
      <a:dk2>
        <a:srgbClr val="C3004A"/>
      </a:dk2>
      <a:lt2>
        <a:srgbClr val="C8C8C8"/>
      </a:lt2>
      <a:accent1>
        <a:srgbClr val="00B3D5"/>
      </a:accent1>
      <a:accent2>
        <a:srgbClr val="F08800"/>
      </a:accent2>
      <a:accent3>
        <a:srgbClr val="A9B905"/>
      </a:accent3>
      <a:accent4>
        <a:srgbClr val="C3004A"/>
      </a:accent4>
      <a:accent5>
        <a:srgbClr val="C8C8C8"/>
      </a:accent5>
      <a:accent6>
        <a:srgbClr val="737373"/>
      </a:accent6>
      <a:hlink>
        <a:srgbClr val="0000FF"/>
      </a:hlink>
      <a:folHlink>
        <a:srgbClr val="800080"/>
      </a:folHlink>
    </a:clrScheme>
    <a:fontScheme name="GO!">
      <a:majorFont>
        <a:latin typeface="Calibri"/>
        <a:ea typeface=""/>
        <a:cs typeface=""/>
      </a:majorFont>
      <a:minorFont>
        <a:latin typeface="Calibri"/>
        <a:ea typeface=""/>
        <a:cs typeface=""/>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GO-thema-oranje">
  <a:themeElements>
    <a:clrScheme name="GO!">
      <a:dk1>
        <a:sysClr val="windowText" lastClr="000000"/>
      </a:dk1>
      <a:lt1>
        <a:sysClr val="window" lastClr="FFFFFF"/>
      </a:lt1>
      <a:dk2>
        <a:srgbClr val="C3004A"/>
      </a:dk2>
      <a:lt2>
        <a:srgbClr val="C8C8C8"/>
      </a:lt2>
      <a:accent1>
        <a:srgbClr val="00B3D5"/>
      </a:accent1>
      <a:accent2>
        <a:srgbClr val="F08800"/>
      </a:accent2>
      <a:accent3>
        <a:srgbClr val="A9B905"/>
      </a:accent3>
      <a:accent4>
        <a:srgbClr val="C3004A"/>
      </a:accent4>
      <a:accent5>
        <a:srgbClr val="C8C8C8"/>
      </a:accent5>
      <a:accent6>
        <a:srgbClr val="737373"/>
      </a:accent6>
      <a:hlink>
        <a:srgbClr val="0000FF"/>
      </a:hlink>
      <a:folHlink>
        <a:srgbClr val="800080"/>
      </a:folHlink>
    </a:clrScheme>
    <a:fontScheme name="GO!">
      <a:majorFont>
        <a:latin typeface="Calibri"/>
        <a:ea typeface=""/>
        <a:cs typeface=""/>
      </a:majorFont>
      <a:minorFont>
        <a:latin typeface="Calibri"/>
        <a:ea typeface=""/>
        <a:cs typeface=""/>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Go-thema-groen">
  <a:themeElements>
    <a:clrScheme name="GO!">
      <a:dk1>
        <a:sysClr val="windowText" lastClr="000000"/>
      </a:dk1>
      <a:lt1>
        <a:sysClr val="window" lastClr="FFFFFF"/>
      </a:lt1>
      <a:dk2>
        <a:srgbClr val="C3004A"/>
      </a:dk2>
      <a:lt2>
        <a:srgbClr val="C8C8C8"/>
      </a:lt2>
      <a:accent1>
        <a:srgbClr val="00B3D5"/>
      </a:accent1>
      <a:accent2>
        <a:srgbClr val="F08800"/>
      </a:accent2>
      <a:accent3>
        <a:srgbClr val="A9B905"/>
      </a:accent3>
      <a:accent4>
        <a:srgbClr val="C3004A"/>
      </a:accent4>
      <a:accent5>
        <a:srgbClr val="C8C8C8"/>
      </a:accent5>
      <a:accent6>
        <a:srgbClr val="737373"/>
      </a:accent6>
      <a:hlink>
        <a:srgbClr val="0000FF"/>
      </a:hlink>
      <a:folHlink>
        <a:srgbClr val="800080"/>
      </a:folHlink>
    </a:clrScheme>
    <a:fontScheme name="GO!">
      <a:majorFont>
        <a:latin typeface="Calibri"/>
        <a:ea typeface=""/>
        <a:cs typeface=""/>
      </a:majorFont>
      <a:minorFont>
        <a:latin typeface="Calibri"/>
        <a:ea typeface=""/>
        <a:cs typeface=""/>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1_Standaardontwerp">
  <a:themeElements>
    <a:clrScheme name="Standaardontwerp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Standaardontwerp">
      <a:majorFont>
        <a:latin typeface="Arial"/>
        <a:ea typeface=""/>
        <a:cs typeface=""/>
      </a:majorFont>
      <a:minorFont>
        <a:latin typeface="Arial"/>
        <a:ea typeface=""/>
        <a:cs typeface=""/>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Standaardontwerp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Standaardontwerp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Standaardontwerp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Standaardontwerp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Standaardontwerp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Standaardontwerp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Standaardontwerp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Standaardontwerp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Standaardontwerp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Standaardontwerp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Standaardontwerp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Standaardontwerp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Standaardontwerp">
  <a:themeElements>
    <a:clrScheme name="Standaardontwerp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Standaardontwerp">
      <a:majorFont>
        <a:latin typeface="Arial"/>
        <a:ea typeface=""/>
        <a:cs typeface=""/>
      </a:majorFont>
      <a:minorFont>
        <a:latin typeface="Arial"/>
        <a:ea typeface=""/>
        <a:cs typeface=""/>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Standaardontwerp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Standaardontwerp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Standaardontwerp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Standaardontwerp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Standaardontwerp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Standaardontwerp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Standaardontwerp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Standaardontwerp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Standaardontwerp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Standaardontwerp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Standaardontwerp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Standaardontwerp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7.xml><?xml version="1.0" encoding="utf-8"?>
<a:theme xmlns:a="http://schemas.openxmlformats.org/drawingml/2006/main" name="2_Standaardontwerp">
  <a:themeElements>
    <a:clrScheme name="Standaardontwerp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Standaardontwerp">
      <a:majorFont>
        <a:latin typeface="Arial"/>
        <a:ea typeface=""/>
        <a:cs typeface=""/>
      </a:majorFont>
      <a:minorFont>
        <a:latin typeface="Arial"/>
        <a:ea typeface=""/>
        <a:cs typeface=""/>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Standaardontwerp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Standaardontwerp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Standaardontwerp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Standaardontwerp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Standaardontwerp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Standaardontwerp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Standaardontwerp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Standaardontwerp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Standaardontwerp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Standaardontwerp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Standaardontwerp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Standaardontwerp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8.xml><?xml version="1.0" encoding="utf-8"?>
<a:theme xmlns:a="http://schemas.openxmlformats.org/drawingml/2006/main" name="Office-thema">
  <a:themeElements>
    <a:clrScheme name="Kantoor">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toor">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GO Document" ma:contentTypeID="0x0101004F68F29EB5C0584E8441CCD89310A7A700A62A11C2DA11994F855ADBD31EEB0B80" ma:contentTypeVersion="35" ma:contentTypeDescription="" ma:contentTypeScope="" ma:versionID="6390ba2f4df7d93663b35bef6036eec6">
  <xsd:schema xmlns:xsd="http://www.w3.org/2001/XMLSchema" xmlns:xs="http://www.w3.org/2001/XMLSchema" xmlns:p="http://schemas.microsoft.com/office/2006/metadata/properties" xmlns:ns2="a5d50ec6-4f68-42b2-af89-bec3c735f1b3" targetNamespace="http://schemas.microsoft.com/office/2006/metadata/properties" ma:root="true" ma:fieldsID="85ef6543aa613eded42f17ea0c83f219" ns2:_="">
    <xsd:import namespace="a5d50ec6-4f68-42b2-af89-bec3c735f1b3"/>
    <xsd:element name="properties">
      <xsd:complexType>
        <xsd:sequence>
          <xsd:element name="documentManagement">
            <xsd:complexType>
              <xsd:all>
                <xsd:element ref="ns2:GO_Subtitel" minOccurs="0"/>
                <xsd:element ref="ns2:fadaf9bd48504e53b37da21d4e02ac2d" minOccurs="0"/>
                <xsd:element ref="ns2:TaxCatchAll" minOccurs="0"/>
                <xsd:element ref="ns2:TaxCatchAllLabel" minOccurs="0"/>
                <xsd:element ref="ns2:h9b93e72e5794087a8c6a707504e94d4" minOccurs="0"/>
                <xsd:element ref="ns2:o8f5c290772241a4a8574faf3eed473a" minOccurs="0"/>
                <xsd:element ref="ns2:GO_Gepubliceerd" minOccurs="0"/>
                <xsd:element ref="ns2:GO_SorteringsDatum"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5d50ec6-4f68-42b2-af89-bec3c735f1b3" elementFormDefault="qualified">
    <xsd:import namespace="http://schemas.microsoft.com/office/2006/documentManagement/types"/>
    <xsd:import namespace="http://schemas.microsoft.com/office/infopath/2007/PartnerControls"/>
    <xsd:element name="GO_Subtitel" ma:index="2" nillable="true" ma:displayName="Subtitel" ma:internalName="GO_Subtitel">
      <xsd:simpleType>
        <xsd:restriction base="dms:Text">
          <xsd:maxLength value="255"/>
        </xsd:restriction>
      </xsd:simpleType>
    </xsd:element>
    <xsd:element name="fadaf9bd48504e53b37da21d4e02ac2d" ma:index="6" nillable="true" ma:taxonomy="true" ma:internalName="fadaf9bd48504e53b37da21d4e02ac2d" ma:taxonomyFieldName="GO_TonenOp" ma:displayName="Tonen op" ma:default="" ma:fieldId="{fadaf9bd-4850-4e53-b37d-a21d4e02ac2d}" ma:taxonomyMulti="true" ma:sspId="5edcdd67-fc9d-49c3-bb9e-68c8dc6df091" ma:termSetId="e54d5be3-7b0f-4b42-a807-cb0fbac9170e" ma:anchorId="00000000-0000-0000-0000-000000000000" ma:open="false" ma:isKeyword="false">
      <xsd:complexType>
        <xsd:sequence>
          <xsd:element ref="pc:Terms" minOccurs="0" maxOccurs="1"/>
        </xsd:sequence>
      </xsd:complexType>
    </xsd:element>
    <xsd:element name="TaxCatchAll" ma:index="7" nillable="true" ma:displayName="Taxonomy Catch All Column" ma:hidden="true" ma:list="{e44a15c0-6584-4a1c-8085-964e349e0195}" ma:internalName="TaxCatchAll" ma:showField="CatchAllData" ma:web="e7c6409d-2d7f-4d17-8d14-58435df08aaf">
      <xsd:complexType>
        <xsd:complexContent>
          <xsd:extension base="dms:MultiChoiceLookup">
            <xsd:sequence>
              <xsd:element name="Value" type="dms:Lookup" maxOccurs="unbounded" minOccurs="0" nillable="true"/>
            </xsd:sequence>
          </xsd:extension>
        </xsd:complexContent>
      </xsd:complexType>
    </xsd:element>
    <xsd:element name="TaxCatchAllLabel" ma:index="8" nillable="true" ma:displayName="Taxonomy Catch All Column1" ma:hidden="true" ma:list="{e44a15c0-6584-4a1c-8085-964e349e0195}" ma:internalName="TaxCatchAllLabel" ma:readOnly="true" ma:showField="CatchAllDataLabel" ma:web="e7c6409d-2d7f-4d17-8d14-58435df08aaf">
      <xsd:complexType>
        <xsd:complexContent>
          <xsd:extension base="dms:MultiChoiceLookup">
            <xsd:sequence>
              <xsd:element name="Value" type="dms:Lookup" maxOccurs="unbounded" minOccurs="0" nillable="true"/>
            </xsd:sequence>
          </xsd:extension>
        </xsd:complexContent>
      </xsd:complexType>
    </xsd:element>
    <xsd:element name="h9b93e72e5794087a8c6a707504e94d4" ma:index="13" nillable="true" ma:taxonomy="true" ma:internalName="h9b93e72e5794087a8c6a707504e94d4" ma:taxonomyFieldName="GO_Thema2" ma:displayName="Thema" ma:default="" ma:fieldId="{19b93e72-e579-4087-a8c6-a707504e94d4}" ma:taxonomyMulti="true" ma:sspId="5edcdd67-fc9d-49c3-bb9e-68c8dc6df091" ma:termSetId="f4861e71-693b-4a94-84d0-465f3af073b0" ma:anchorId="00000000-0000-0000-0000-000000000000" ma:open="false" ma:isKeyword="false">
      <xsd:complexType>
        <xsd:sequence>
          <xsd:element ref="pc:Terms" minOccurs="0" maxOccurs="1"/>
        </xsd:sequence>
      </xsd:complexType>
    </xsd:element>
    <xsd:element name="o8f5c290772241a4a8574faf3eed473a" ma:index="15" nillable="true" ma:taxonomy="true" ma:internalName="o8f5c290772241a4a8574faf3eed473a" ma:taxonomyFieldName="GO_Onderwijsniveau2" ma:displayName="Onderwijsniveau" ma:default="" ma:fieldId="{88f5c290-7722-41a4-a857-4faf3eed473a}" ma:taxonomyMulti="true" ma:sspId="5edcdd67-fc9d-49c3-bb9e-68c8dc6df091" ma:termSetId="f0da6606-5531-4ef5-98f9-009710f538f1" ma:anchorId="00000000-0000-0000-0000-000000000000" ma:open="false" ma:isKeyword="false">
      <xsd:complexType>
        <xsd:sequence>
          <xsd:element ref="pc:Terms" minOccurs="0" maxOccurs="1"/>
        </xsd:sequence>
      </xsd:complexType>
    </xsd:element>
    <xsd:element name="GO_Gepubliceerd" ma:index="17" nillable="true" ma:displayName="GO_Gepubliceerd" ma:default="1" ma:internalName="GO_Gepubliceerd" ma:readOnly="false">
      <xsd:simpleType>
        <xsd:restriction base="dms:Boolean"/>
      </xsd:simpleType>
    </xsd:element>
    <xsd:element name="GO_SorteringsDatum" ma:index="18" nillable="true" ma:displayName="Sorteringsdatum" ma:format="DateTime" ma:internalName="GO_SorteringsDatum">
      <xsd:simpleType>
        <xsd:restriction base="dms:DateTim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5" ma:displayName="Inhoudstype"/>
        <xsd:element ref="dc:title" minOccurs="0" maxOccurs="1" ma:index="1"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h9b93e72e5794087a8c6a707504e94d4 xmlns="a5d50ec6-4f68-42b2-af89-bec3c735f1b3">
      <Terms xmlns="http://schemas.microsoft.com/office/infopath/2007/PartnerControls">
        <TermInfo xmlns="http://schemas.microsoft.com/office/infopath/2007/PartnerControls">
          <TermName xmlns="http://schemas.microsoft.com/office/infopath/2007/PartnerControls">Over GO!</TermName>
          <TermId xmlns="http://schemas.microsoft.com/office/infopath/2007/PartnerControls">ce4ef47a-ee33-4e7b-92e8-fc2613c6f28e</TermId>
        </TermInfo>
      </Terms>
    </h9b93e72e5794087a8c6a707504e94d4>
    <GO_SorteringsDatum xmlns="a5d50ec6-4f68-42b2-af89-bec3c735f1b3" xsi:nil="true"/>
    <GO_Subtitel xmlns="a5d50ec6-4f68-42b2-af89-bec3c735f1b3" xsi:nil="true"/>
    <o8f5c290772241a4a8574faf3eed473a xmlns="a5d50ec6-4f68-42b2-af89-bec3c735f1b3">
      <Terms xmlns="http://schemas.microsoft.com/office/infopath/2007/PartnerControls">
        <TermInfo xmlns="http://schemas.microsoft.com/office/infopath/2007/PartnerControls">
          <TermName xmlns="http://schemas.microsoft.com/office/infopath/2007/PartnerControls">Basisonderwijs</TermName>
          <TermId xmlns="http://schemas.microsoft.com/office/infopath/2007/PartnerControls">3b8ad038-521d-48c3-b44e-df4706774640</TermId>
        </TermInfo>
        <TermInfo xmlns="http://schemas.microsoft.com/office/infopath/2007/PartnerControls">
          <TermName xmlns="http://schemas.microsoft.com/office/infopath/2007/PartnerControls">Buitengewoon onderwijs</TermName>
          <TermId xmlns="http://schemas.microsoft.com/office/infopath/2007/PartnerControls">e29d20d1-2569-4d77-8565-a6306c34a761</TermId>
        </TermInfo>
        <TermInfo xmlns="http://schemas.microsoft.com/office/infopath/2007/PartnerControls">
          <TermName xmlns="http://schemas.microsoft.com/office/infopath/2007/PartnerControls">CLB</TermName>
          <TermId xmlns="http://schemas.microsoft.com/office/infopath/2007/PartnerControls">dab5612f-c15f-4cef-a185-32788ddad283</TermId>
        </TermInfo>
        <TermInfo xmlns="http://schemas.microsoft.com/office/infopath/2007/PartnerControls">
          <TermName xmlns="http://schemas.microsoft.com/office/infopath/2007/PartnerControls">Deeltijds kunstonderwijs</TermName>
          <TermId xmlns="http://schemas.microsoft.com/office/infopath/2007/PartnerControls">992f05e6-8704-48c8-a5b7-a80e86c2fbbf</TermId>
        </TermInfo>
        <TermInfo xmlns="http://schemas.microsoft.com/office/infopath/2007/PartnerControls">
          <TermName xmlns="http://schemas.microsoft.com/office/infopath/2007/PartnerControls">Internaten</TermName>
          <TermId xmlns="http://schemas.microsoft.com/office/infopath/2007/PartnerControls">8b3e007c-c1a7-4e4b-8b27-497fed62a463</TermId>
        </TermInfo>
        <TermInfo xmlns="http://schemas.microsoft.com/office/infopath/2007/PartnerControls">
          <TermName xmlns="http://schemas.microsoft.com/office/infopath/2007/PartnerControls">Kinderopvang</TermName>
          <TermId xmlns="http://schemas.microsoft.com/office/infopath/2007/PartnerControls">5e6a8cbb-30a3-4967-97f4-3da479423780</TermId>
        </TermInfo>
        <TermInfo xmlns="http://schemas.microsoft.com/office/infopath/2007/PartnerControls">
          <TermName xmlns="http://schemas.microsoft.com/office/infopath/2007/PartnerControls">Secundair onderwijs</TermName>
          <TermId xmlns="http://schemas.microsoft.com/office/infopath/2007/PartnerControls">df004da1-017a-43ed-8e6c-a117353145fe</TermId>
        </TermInfo>
        <TermInfo xmlns="http://schemas.microsoft.com/office/infopath/2007/PartnerControls">
          <TermName xmlns="http://schemas.microsoft.com/office/infopath/2007/PartnerControls">Volwassenenonderwijs</TermName>
          <TermId xmlns="http://schemas.microsoft.com/office/infopath/2007/PartnerControls">cf1e31b4-1776-40e3-b71a-0ca01ad59108</TermId>
        </TermInfo>
      </Terms>
    </o8f5c290772241a4a8574faf3eed473a>
    <GO_Gepubliceerd xmlns="a5d50ec6-4f68-42b2-af89-bec3c735f1b3">true</GO_Gepubliceerd>
    <fadaf9bd48504e53b37da21d4e02ac2d xmlns="a5d50ec6-4f68-42b2-af89-bec3c735f1b3">
      <Terms xmlns="http://schemas.microsoft.com/office/infopath/2007/PartnerControls">
        <TermInfo xmlns="http://schemas.microsoft.com/office/infopath/2007/PartnerControls">
          <TermName xmlns="http://schemas.microsoft.com/office/infopath/2007/PartnerControls">Powerpointsjabloon</TermName>
          <TermId xmlns="http://schemas.microsoft.com/office/infopath/2007/PartnerControls">3bd0c695-221f-45fc-875f-d7e9c737ea08</TermId>
        </TermInfo>
      </Terms>
    </fadaf9bd48504e53b37da21d4e02ac2d>
    <TaxCatchAll xmlns="a5d50ec6-4f68-42b2-af89-bec3c735f1b3">
      <Value>864</Value>
      <Value>846</Value>
      <Value>862</Value>
      <Value>333</Value>
      <Value>847</Value>
      <Value>874</Value>
      <Value>873</Value>
      <Value>872</Value>
      <Value>871</Value>
      <Value>870</Value>
    </TaxCatchAll>
  </documentManagement>
</p:properties>
</file>

<file path=customXml/itemProps1.xml><?xml version="1.0" encoding="utf-8"?>
<ds:datastoreItem xmlns:ds="http://schemas.openxmlformats.org/officeDocument/2006/customXml" ds:itemID="{030965D0-A2FD-46CF-8D31-E7F750DAE530}">
  <ds:schemaRefs>
    <ds:schemaRef ds:uri="http://schemas.microsoft.com/sharepoint/v3/contenttype/forms"/>
  </ds:schemaRefs>
</ds:datastoreItem>
</file>

<file path=customXml/itemProps2.xml><?xml version="1.0" encoding="utf-8"?>
<ds:datastoreItem xmlns:ds="http://schemas.openxmlformats.org/officeDocument/2006/customXml" ds:itemID="{D82D35B9-8C2B-429F-B9B8-1D55D0F97CB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5d50ec6-4f68-42b2-af89-bec3c735f1b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DBE287E-A42D-4BF0-BAAA-CA39D4B32C33}">
  <ds:schemaRefs>
    <ds:schemaRef ds:uri="http://schemas.microsoft.com/office/2006/documentManagement/types"/>
    <ds:schemaRef ds:uri="http://purl.org/dc/dcmitype/"/>
    <ds:schemaRef ds:uri="http://schemas.openxmlformats.org/package/2006/metadata/core-properties"/>
    <ds:schemaRef ds:uri="http://purl.org/dc/elements/1.1/"/>
    <ds:schemaRef ds:uri="http://schemas.microsoft.com/office/2006/metadata/properties"/>
    <ds:schemaRef ds:uri="http://purl.org/dc/terms/"/>
    <ds:schemaRef ds:uri="http://schemas.microsoft.com/office/infopath/2007/PartnerControls"/>
    <ds:schemaRef ds:uri="a5d50ec6-4f68-42b2-af89-bec3c735f1b3"/>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Powerpoint_GO!</Template>
  <TotalTime>1724</TotalTime>
  <Words>478</Words>
  <Application>Microsoft Office PowerPoint</Application>
  <PresentationFormat>Diavoorstelling (4:3)</PresentationFormat>
  <Paragraphs>83</Paragraphs>
  <Slides>21</Slides>
  <Notes>3</Notes>
  <HiddenSlides>0</HiddenSlides>
  <MMClips>0</MMClips>
  <ScaleCrop>false</ScaleCrop>
  <HeadingPairs>
    <vt:vector size="8" baseType="variant">
      <vt:variant>
        <vt:lpstr>Gebruikte lettertypen</vt:lpstr>
      </vt:variant>
      <vt:variant>
        <vt:i4>8</vt:i4>
      </vt:variant>
      <vt:variant>
        <vt:lpstr>Thema</vt:lpstr>
      </vt:variant>
      <vt:variant>
        <vt:i4>7</vt:i4>
      </vt:variant>
      <vt:variant>
        <vt:lpstr>Ingesloten OLE-bronprogramma's</vt:lpstr>
      </vt:variant>
      <vt:variant>
        <vt:i4>1</vt:i4>
      </vt:variant>
      <vt:variant>
        <vt:lpstr>Diatitels</vt:lpstr>
      </vt:variant>
      <vt:variant>
        <vt:i4>21</vt:i4>
      </vt:variant>
    </vt:vector>
  </HeadingPairs>
  <TitlesOfParts>
    <vt:vector size="37" baseType="lpstr">
      <vt:lpstr>ＭＳ Ｐゴシック</vt:lpstr>
      <vt:lpstr>Arial</vt:lpstr>
      <vt:lpstr>Arial Black</vt:lpstr>
      <vt:lpstr>Calibri</vt:lpstr>
      <vt:lpstr>Symbol</vt:lpstr>
      <vt:lpstr>Tahoma</vt:lpstr>
      <vt:lpstr>Times New Roman</vt:lpstr>
      <vt:lpstr>Webdings</vt:lpstr>
      <vt:lpstr>Powerpoint_GO!</vt:lpstr>
      <vt:lpstr>GO-thema-blauw</vt:lpstr>
      <vt:lpstr>GO-thema-oranje</vt:lpstr>
      <vt:lpstr>Go-thema-groen</vt:lpstr>
      <vt:lpstr>1_Standaardontwerp</vt:lpstr>
      <vt:lpstr>Standaardontwerp</vt:lpstr>
      <vt:lpstr>2_Standaardontwerp</vt:lpstr>
      <vt:lpstr>CorelDRAW</vt:lpstr>
      <vt:lpstr>PowerPoint-presentatie</vt:lpstr>
      <vt:lpstr>For which organization do  I work ?</vt:lpstr>
      <vt:lpstr>Who are we?</vt:lpstr>
      <vt:lpstr>Schools in Flanders (Belgium)</vt:lpstr>
      <vt:lpstr>PowerPoint-presentatie</vt:lpstr>
      <vt:lpstr>PowerPoint-presentatie</vt:lpstr>
      <vt:lpstr>PowerPoint-presentatie</vt:lpstr>
      <vt:lpstr>Our pupils</vt:lpstr>
      <vt:lpstr>The pupil population changes</vt:lpstr>
      <vt:lpstr>PowerPoint-presentatie</vt:lpstr>
      <vt:lpstr>How do we work? </vt:lpstr>
      <vt:lpstr>PowerPoint-presentatie</vt:lpstr>
      <vt:lpstr>Indicators socio-economic status</vt:lpstr>
      <vt:lpstr>Indicators socio-economic status</vt:lpstr>
      <vt:lpstr>This means ...</vt:lpstr>
      <vt:lpstr>Focus on  educational needs</vt:lpstr>
      <vt:lpstr>PowerPoint-presentatie</vt:lpstr>
      <vt:lpstr>Our vision on care</vt:lpstr>
      <vt:lpstr>Inclusion</vt:lpstr>
      <vt:lpstr>PowerPoint-presentatie</vt:lpstr>
      <vt:lpstr>PowerPoint-presentatie</vt:lpstr>
    </vt:vector>
  </TitlesOfParts>
  <Company>GO!</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Powerpoint-sjabloon</dc:title>
  <dc:creator>Rudi Hendrickx</dc:creator>
  <cp:lastModifiedBy>Rudi Hendrickx</cp:lastModifiedBy>
  <cp:revision>76</cp:revision>
  <cp:lastPrinted>2017-11-20T22:17:52Z</cp:lastPrinted>
  <dcterms:created xsi:type="dcterms:W3CDTF">2017-05-11T13:02:14Z</dcterms:created>
  <dcterms:modified xsi:type="dcterms:W3CDTF">2017-11-23T05:55:59Z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0x0101004F68F29EB5C0584E8441CCD89310A7A700A62A11C2DA11994F855ADBD31EEB0B80</vt:lpwstr>
  </property>
  <property fmtid="{D5CDD505-2E9C-101B-9397-08002B2CF9AE}" pid="3" name="GO_Thema2">
    <vt:lpwstr>846;#Over GO!|ce4ef47a-ee33-4e7b-92e8-fc2613c6f28e</vt:lpwstr>
  </property>
  <property fmtid="{D5CDD505-2E9C-101B-9397-08002B2CF9AE}" pid="4" name="GO_TonenOp">
    <vt:lpwstr>333;#Powerpointsjabloon|3bd0c695-221f-45fc-875f-d7e9c737ea08</vt:lpwstr>
  </property>
  <property fmtid="{D5CDD505-2E9C-101B-9397-08002B2CF9AE}" pid="5" name="GO_Onderwijsniveau2">
    <vt:lpwstr>870;#Basisonderwijs|3b8ad038-521d-48c3-b44e-df4706774640;#871;#Buitengewoon onderwijs|e29d20d1-2569-4d77-8565-a6306c34a761;#864;#CLB|dab5612f-c15f-4cef-a185-32788ddad283;#872;#Deeltijds kunstonderwijs|992f05e6-8704-48c8-a5b7-a80e86c2fbbf;#873;#Internaten|</vt:lpwstr>
  </property>
</Properties>
</file>