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0"/>
  </p:notesMasterIdLst>
  <p:sldIdLst>
    <p:sldId id="269" r:id="rId2"/>
    <p:sldId id="261" r:id="rId3"/>
    <p:sldId id="262" r:id="rId4"/>
    <p:sldId id="263" r:id="rId5"/>
    <p:sldId id="264" r:id="rId6"/>
    <p:sldId id="270" r:id="rId7"/>
    <p:sldId id="271" r:id="rId8"/>
    <p:sldId id="272" r:id="rId9"/>
    <p:sldId id="273" r:id="rId10"/>
    <p:sldId id="274" r:id="rId11"/>
    <p:sldId id="279" r:id="rId12"/>
    <p:sldId id="280" r:id="rId13"/>
    <p:sldId id="265" r:id="rId14"/>
    <p:sldId id="260" r:id="rId15"/>
    <p:sldId id="275" r:id="rId16"/>
    <p:sldId id="277" r:id="rId17"/>
    <p:sldId id="258" r:id="rId18"/>
    <p:sldId id="278" r:id="rId19"/>
  </p:sldIdLst>
  <p:sldSz cx="9144000" cy="6858000" type="screen4x3"/>
  <p:notesSz cx="6858000" cy="9144000"/>
  <p:defaultTextStyle>
    <a:defPPr>
      <a:defRPr lang="ca-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Estilo medio 2 - Énfasis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vertBarState="maximized">
    <p:restoredLeft sz="15620"/>
    <p:restoredTop sz="94660"/>
  </p:normalViewPr>
  <p:slideViewPr>
    <p:cSldViewPr>
      <p:cViewPr>
        <p:scale>
          <a:sx n="69" d="100"/>
          <a:sy n="69" d="100"/>
        </p:scale>
        <p:origin x="-912" y="-72"/>
      </p:cViewPr>
      <p:guideLst>
        <p:guide orient="horz" pos="2160"/>
        <p:guide pos="2880"/>
      </p:guideLst>
    </p:cSldViewPr>
  </p:slideViewPr>
  <p:notesTextViewPr>
    <p:cViewPr>
      <p:scale>
        <a:sx n="1" d="1"/>
        <a:sy n="1" d="1"/>
      </p:scale>
      <p:origin x="0" y="0"/>
    </p:cViewPr>
  </p:notesTextViewPr>
  <p:sorterViewPr>
    <p:cViewPr>
      <p:scale>
        <a:sx n="130" d="100"/>
        <a:sy n="130" d="100"/>
      </p:scale>
      <p:origin x="0" y="357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diagrams/_rels/data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image" Target="../media/image6.jpg"/></Relationships>
</file>

<file path=ppt/diagrams/_rels/drawing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image" Target="../media/image6.jp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4A8C4D57-D8D4-4EAC-9A90-98E8F9167012}" type="doc">
      <dgm:prSet loTypeId="urn:microsoft.com/office/officeart/2005/8/layout/hList7" loCatId="list" qsTypeId="urn:microsoft.com/office/officeart/2005/8/quickstyle/simple1" qsCatId="simple" csTypeId="urn:microsoft.com/office/officeart/2005/8/colors/accent1_2" csCatId="accent1" phldr="1"/>
      <dgm:spPr/>
    </dgm:pt>
    <dgm:pt modelId="{4EB8087A-01BA-4FD4-A54C-881758ACF079}">
      <dgm:prSet phldrT="[Texto]"/>
      <dgm:spPr/>
      <dgm:t>
        <a:bodyPr/>
        <a:lstStyle/>
        <a:p>
          <a:r>
            <a:rPr lang="ca-ES" dirty="0" err="1" smtClean="0"/>
            <a:t>Absentism</a:t>
          </a:r>
          <a:r>
            <a:rPr lang="ca-ES" dirty="0" smtClean="0"/>
            <a:t> </a:t>
          </a:r>
          <a:r>
            <a:rPr lang="ca-ES" dirty="0" err="1" smtClean="0"/>
            <a:t>and</a:t>
          </a:r>
          <a:r>
            <a:rPr lang="ca-ES" dirty="0" smtClean="0"/>
            <a:t> drop-out.</a:t>
          </a:r>
          <a:endParaRPr lang="ca-ES" dirty="0"/>
        </a:p>
      </dgm:t>
    </dgm:pt>
    <dgm:pt modelId="{39C05B78-DD0E-4B6A-87EE-291952C7DD4B}" type="parTrans" cxnId="{98D6DB3C-4CCE-4652-A0B8-384EFAB5C7FB}">
      <dgm:prSet/>
      <dgm:spPr/>
      <dgm:t>
        <a:bodyPr/>
        <a:lstStyle/>
        <a:p>
          <a:endParaRPr lang="ca-ES"/>
        </a:p>
      </dgm:t>
    </dgm:pt>
    <dgm:pt modelId="{2E41A606-D58F-4700-9921-C384C8539C6A}" type="sibTrans" cxnId="{98D6DB3C-4CCE-4652-A0B8-384EFAB5C7FB}">
      <dgm:prSet/>
      <dgm:spPr/>
      <dgm:t>
        <a:bodyPr/>
        <a:lstStyle/>
        <a:p>
          <a:endParaRPr lang="ca-ES"/>
        </a:p>
      </dgm:t>
    </dgm:pt>
    <dgm:pt modelId="{91CD4C1B-7287-45D9-B67B-4DFFF5BCD5CD}">
      <dgm:prSet phldrT="[Texto]"/>
      <dgm:spPr/>
      <dgm:t>
        <a:bodyPr/>
        <a:lstStyle/>
        <a:p>
          <a:r>
            <a:rPr lang="ca-ES" dirty="0" err="1" smtClean="0"/>
            <a:t>Cohabitation</a:t>
          </a:r>
          <a:r>
            <a:rPr lang="ca-ES" dirty="0" smtClean="0"/>
            <a:t> </a:t>
          </a:r>
          <a:r>
            <a:rPr lang="ca-ES" dirty="0" err="1" smtClean="0"/>
            <a:t>and</a:t>
          </a:r>
          <a:r>
            <a:rPr lang="ca-ES" dirty="0" smtClean="0"/>
            <a:t> líving </a:t>
          </a:r>
          <a:r>
            <a:rPr lang="ca-ES" dirty="0" err="1" smtClean="0"/>
            <a:t>together</a:t>
          </a:r>
          <a:endParaRPr lang="ca-ES" dirty="0"/>
        </a:p>
      </dgm:t>
    </dgm:pt>
    <dgm:pt modelId="{F7290C84-219A-4AAC-A647-048B1A8606D9}" type="parTrans" cxnId="{411C4CF2-3883-45BE-ABC0-F69BE0E8ADEA}">
      <dgm:prSet/>
      <dgm:spPr/>
      <dgm:t>
        <a:bodyPr/>
        <a:lstStyle/>
        <a:p>
          <a:endParaRPr lang="ca-ES"/>
        </a:p>
      </dgm:t>
    </dgm:pt>
    <dgm:pt modelId="{3591689E-D4BC-48E3-81AD-D6B9622C2488}" type="sibTrans" cxnId="{411C4CF2-3883-45BE-ABC0-F69BE0E8ADEA}">
      <dgm:prSet/>
      <dgm:spPr/>
      <dgm:t>
        <a:bodyPr/>
        <a:lstStyle/>
        <a:p>
          <a:endParaRPr lang="ca-ES"/>
        </a:p>
      </dgm:t>
    </dgm:pt>
    <dgm:pt modelId="{B5F8CF66-34B0-4941-9E1E-3352603C7FDA}">
      <dgm:prSet phldrT="[Texto]"/>
      <dgm:spPr/>
      <dgm:t>
        <a:bodyPr/>
        <a:lstStyle/>
        <a:p>
          <a:r>
            <a:rPr lang="ca-ES" dirty="0" err="1" smtClean="0"/>
            <a:t>Inclusion</a:t>
          </a:r>
          <a:endParaRPr lang="ca-ES" dirty="0"/>
        </a:p>
      </dgm:t>
    </dgm:pt>
    <dgm:pt modelId="{7B83D1C5-D981-434C-9B1C-D3EBC039D7ED}" type="parTrans" cxnId="{B0370703-7BD2-4725-B1FE-B46CDF0D0E77}">
      <dgm:prSet/>
      <dgm:spPr/>
      <dgm:t>
        <a:bodyPr/>
        <a:lstStyle/>
        <a:p>
          <a:endParaRPr lang="ca-ES"/>
        </a:p>
      </dgm:t>
    </dgm:pt>
    <dgm:pt modelId="{D0CDECEF-FC7F-4897-9F8C-EA5BAD74CF43}" type="sibTrans" cxnId="{B0370703-7BD2-4725-B1FE-B46CDF0D0E77}">
      <dgm:prSet/>
      <dgm:spPr/>
      <dgm:t>
        <a:bodyPr/>
        <a:lstStyle/>
        <a:p>
          <a:endParaRPr lang="ca-ES"/>
        </a:p>
      </dgm:t>
    </dgm:pt>
    <dgm:pt modelId="{C48DDDB8-2C4F-454F-86C7-230404AD6331}" type="pres">
      <dgm:prSet presAssocID="{4A8C4D57-D8D4-4EAC-9A90-98E8F9167012}" presName="Name0" presStyleCnt="0">
        <dgm:presLayoutVars>
          <dgm:dir/>
          <dgm:resizeHandles val="exact"/>
        </dgm:presLayoutVars>
      </dgm:prSet>
      <dgm:spPr/>
    </dgm:pt>
    <dgm:pt modelId="{E2E7EE9F-A95A-4B9D-8D46-785E880AB9E8}" type="pres">
      <dgm:prSet presAssocID="{4A8C4D57-D8D4-4EAC-9A90-98E8F9167012}" presName="fgShape" presStyleLbl="fgShp" presStyleIdx="0" presStyleCnt="1" custFlipVert="1" custScaleX="84727" custScaleY="81276" custLinFactY="136914" custLinFactNeighborX="-44" custLinFactNeighborY="200000"/>
      <dgm:spPr/>
    </dgm:pt>
    <dgm:pt modelId="{5BC3FE04-2005-41C8-9CED-86E2F8DDC895}" type="pres">
      <dgm:prSet presAssocID="{4A8C4D57-D8D4-4EAC-9A90-98E8F9167012}" presName="linComp" presStyleCnt="0"/>
      <dgm:spPr/>
    </dgm:pt>
    <dgm:pt modelId="{2F56F808-0D72-4D0A-BA26-B1B3D35D080A}" type="pres">
      <dgm:prSet presAssocID="{4EB8087A-01BA-4FD4-A54C-881758ACF079}" presName="compNode" presStyleCnt="0"/>
      <dgm:spPr/>
    </dgm:pt>
    <dgm:pt modelId="{F6345069-74D6-4172-A56A-08EBF9A036D4}" type="pres">
      <dgm:prSet presAssocID="{4EB8087A-01BA-4FD4-A54C-881758ACF079}" presName="bkgdShape" presStyleLbl="node1" presStyleIdx="0" presStyleCnt="3"/>
      <dgm:spPr/>
      <dgm:t>
        <a:bodyPr/>
        <a:lstStyle/>
        <a:p>
          <a:endParaRPr lang="ca-ES"/>
        </a:p>
      </dgm:t>
    </dgm:pt>
    <dgm:pt modelId="{A28A457A-FDA5-4FB7-A974-D42B97CE7DF2}" type="pres">
      <dgm:prSet presAssocID="{4EB8087A-01BA-4FD4-A54C-881758ACF079}" presName="nodeTx" presStyleLbl="node1" presStyleIdx="0" presStyleCnt="3">
        <dgm:presLayoutVars>
          <dgm:bulletEnabled val="1"/>
        </dgm:presLayoutVars>
      </dgm:prSet>
      <dgm:spPr/>
      <dgm:t>
        <a:bodyPr/>
        <a:lstStyle/>
        <a:p>
          <a:endParaRPr lang="ca-ES"/>
        </a:p>
      </dgm:t>
    </dgm:pt>
    <dgm:pt modelId="{0AE837EA-4FFB-43C0-B4E1-D0360504CE99}" type="pres">
      <dgm:prSet presAssocID="{4EB8087A-01BA-4FD4-A54C-881758ACF079}" presName="invisiNode" presStyleLbl="node1" presStyleIdx="0" presStyleCnt="3"/>
      <dgm:spPr/>
    </dgm:pt>
    <dgm:pt modelId="{D18FA264-8449-4E36-AB4A-0FA91E697A9A}" type="pres">
      <dgm:prSet presAssocID="{4EB8087A-01BA-4FD4-A54C-881758ACF079}" presName="imagNode" presStyleLbl="fgImgPlace1" presStyleIdx="0" presStyleCnt="3" custLinFactNeighborY="3690"/>
      <dgm:spPr>
        <a:blipFill>
          <a:blip xmlns:r="http://schemas.openxmlformats.org/officeDocument/2006/relationships" r:embed="rId1">
            <a:extLst>
              <a:ext uri="{28A0092B-C50C-407E-A947-70E740481C1C}">
                <a14:useLocalDpi xmlns:a14="http://schemas.microsoft.com/office/drawing/2010/main" val="0"/>
              </a:ext>
            </a:extLst>
          </a:blip>
          <a:srcRect/>
          <a:stretch>
            <a:fillRect t="-25000" b="-25000"/>
          </a:stretch>
        </a:blipFill>
      </dgm:spPr>
    </dgm:pt>
    <dgm:pt modelId="{BB009D29-C0BB-46C7-A382-3C99B97E63FF}" type="pres">
      <dgm:prSet presAssocID="{2E41A606-D58F-4700-9921-C384C8539C6A}" presName="sibTrans" presStyleLbl="sibTrans2D1" presStyleIdx="0" presStyleCnt="0"/>
      <dgm:spPr/>
      <dgm:t>
        <a:bodyPr/>
        <a:lstStyle/>
        <a:p>
          <a:endParaRPr lang="es-ES"/>
        </a:p>
      </dgm:t>
    </dgm:pt>
    <dgm:pt modelId="{FF521178-17FF-4855-B041-BCB0ECBAFC0B}" type="pres">
      <dgm:prSet presAssocID="{91CD4C1B-7287-45D9-B67B-4DFFF5BCD5CD}" presName="compNode" presStyleCnt="0"/>
      <dgm:spPr/>
    </dgm:pt>
    <dgm:pt modelId="{45D32BCD-D7B3-44CB-83F8-DCD3AD95F4F3}" type="pres">
      <dgm:prSet presAssocID="{91CD4C1B-7287-45D9-B67B-4DFFF5BCD5CD}" presName="bkgdShape" presStyleLbl="node1" presStyleIdx="1" presStyleCnt="3"/>
      <dgm:spPr/>
      <dgm:t>
        <a:bodyPr/>
        <a:lstStyle/>
        <a:p>
          <a:endParaRPr lang="ca-ES"/>
        </a:p>
      </dgm:t>
    </dgm:pt>
    <dgm:pt modelId="{DECAD8A3-A436-4A96-88E3-6BE3D9295032}" type="pres">
      <dgm:prSet presAssocID="{91CD4C1B-7287-45D9-B67B-4DFFF5BCD5CD}" presName="nodeTx" presStyleLbl="node1" presStyleIdx="1" presStyleCnt="3">
        <dgm:presLayoutVars>
          <dgm:bulletEnabled val="1"/>
        </dgm:presLayoutVars>
      </dgm:prSet>
      <dgm:spPr/>
      <dgm:t>
        <a:bodyPr/>
        <a:lstStyle/>
        <a:p>
          <a:endParaRPr lang="ca-ES"/>
        </a:p>
      </dgm:t>
    </dgm:pt>
    <dgm:pt modelId="{2EE91FD5-DFE5-459E-A95B-657F613FEAFD}" type="pres">
      <dgm:prSet presAssocID="{91CD4C1B-7287-45D9-B67B-4DFFF5BCD5CD}" presName="invisiNode" presStyleLbl="node1" presStyleIdx="1" presStyleCnt="3"/>
      <dgm:spPr/>
    </dgm:pt>
    <dgm:pt modelId="{3F496996-07A4-478E-AC2B-35D13132907A}" type="pres">
      <dgm:prSet presAssocID="{91CD4C1B-7287-45D9-B67B-4DFFF5BCD5CD}" presName="imagNode" presStyleLbl="fgImgPlace1" presStyleIdx="1" presStyleCnt="3"/>
      <dgm:spPr>
        <a:blipFill rotWithShape="1">
          <a:blip xmlns:r="http://schemas.openxmlformats.org/officeDocument/2006/relationships" r:embed="rId2"/>
          <a:stretch>
            <a:fillRect/>
          </a:stretch>
        </a:blipFill>
      </dgm:spPr>
    </dgm:pt>
    <dgm:pt modelId="{57EAFBCA-98EF-4DF2-AA4F-4681F8090C5C}" type="pres">
      <dgm:prSet presAssocID="{3591689E-D4BC-48E3-81AD-D6B9622C2488}" presName="sibTrans" presStyleLbl="sibTrans2D1" presStyleIdx="0" presStyleCnt="0"/>
      <dgm:spPr/>
      <dgm:t>
        <a:bodyPr/>
        <a:lstStyle/>
        <a:p>
          <a:endParaRPr lang="es-ES"/>
        </a:p>
      </dgm:t>
    </dgm:pt>
    <dgm:pt modelId="{23BE4712-98EA-426E-850A-6C88F82C44C7}" type="pres">
      <dgm:prSet presAssocID="{B5F8CF66-34B0-4941-9E1E-3352603C7FDA}" presName="compNode" presStyleCnt="0"/>
      <dgm:spPr/>
    </dgm:pt>
    <dgm:pt modelId="{6B59C6CD-5839-47AF-9452-C626EE7AAD21}" type="pres">
      <dgm:prSet presAssocID="{B5F8CF66-34B0-4941-9E1E-3352603C7FDA}" presName="bkgdShape" presStyleLbl="node1" presStyleIdx="2" presStyleCnt="3"/>
      <dgm:spPr/>
      <dgm:t>
        <a:bodyPr/>
        <a:lstStyle/>
        <a:p>
          <a:endParaRPr lang="es-ES"/>
        </a:p>
      </dgm:t>
    </dgm:pt>
    <dgm:pt modelId="{12619709-F237-48C8-8006-305279A9BF77}" type="pres">
      <dgm:prSet presAssocID="{B5F8CF66-34B0-4941-9E1E-3352603C7FDA}" presName="nodeTx" presStyleLbl="node1" presStyleIdx="2" presStyleCnt="3">
        <dgm:presLayoutVars>
          <dgm:bulletEnabled val="1"/>
        </dgm:presLayoutVars>
      </dgm:prSet>
      <dgm:spPr/>
      <dgm:t>
        <a:bodyPr/>
        <a:lstStyle/>
        <a:p>
          <a:endParaRPr lang="es-ES"/>
        </a:p>
      </dgm:t>
    </dgm:pt>
    <dgm:pt modelId="{1F93B628-6A72-43F5-B24A-9356F81F6FAB}" type="pres">
      <dgm:prSet presAssocID="{B5F8CF66-34B0-4941-9E1E-3352603C7FDA}" presName="invisiNode" presStyleLbl="node1" presStyleIdx="2" presStyleCnt="3"/>
      <dgm:spPr/>
    </dgm:pt>
    <dgm:pt modelId="{2EE4A7FB-0E0C-494E-9E63-7A99114FC18B}" type="pres">
      <dgm:prSet presAssocID="{B5F8CF66-34B0-4941-9E1E-3352603C7FDA}" presName="imagNode" presStyleLbl="fgImgPlace1" presStyleIdx="2" presStyleCnt="3"/>
      <dgm:spPr>
        <a:blipFill rotWithShape="1">
          <a:blip xmlns:r="http://schemas.openxmlformats.org/officeDocument/2006/relationships" r:embed="rId3"/>
          <a:stretch>
            <a:fillRect/>
          </a:stretch>
        </a:blipFill>
      </dgm:spPr>
    </dgm:pt>
  </dgm:ptLst>
  <dgm:cxnLst>
    <dgm:cxn modelId="{A62692DE-65C8-4974-8095-B3F988131889}" type="presOf" srcId="{4A8C4D57-D8D4-4EAC-9A90-98E8F9167012}" destId="{C48DDDB8-2C4F-454F-86C7-230404AD6331}" srcOrd="0" destOrd="0" presId="urn:microsoft.com/office/officeart/2005/8/layout/hList7"/>
    <dgm:cxn modelId="{D34E65CC-733B-4E36-B024-F3F3FDBC0344}" type="presOf" srcId="{4EB8087A-01BA-4FD4-A54C-881758ACF079}" destId="{F6345069-74D6-4172-A56A-08EBF9A036D4}" srcOrd="0" destOrd="0" presId="urn:microsoft.com/office/officeart/2005/8/layout/hList7"/>
    <dgm:cxn modelId="{B0370703-7BD2-4725-B1FE-B46CDF0D0E77}" srcId="{4A8C4D57-D8D4-4EAC-9A90-98E8F9167012}" destId="{B5F8CF66-34B0-4941-9E1E-3352603C7FDA}" srcOrd="2" destOrd="0" parTransId="{7B83D1C5-D981-434C-9B1C-D3EBC039D7ED}" sibTransId="{D0CDECEF-FC7F-4897-9F8C-EA5BAD74CF43}"/>
    <dgm:cxn modelId="{0C17499E-8957-47A2-8B58-07A666E9E19A}" type="presOf" srcId="{4EB8087A-01BA-4FD4-A54C-881758ACF079}" destId="{A28A457A-FDA5-4FB7-A974-D42B97CE7DF2}" srcOrd="1" destOrd="0" presId="urn:microsoft.com/office/officeart/2005/8/layout/hList7"/>
    <dgm:cxn modelId="{193E2884-C48A-4707-B987-49589FE83E2E}" type="presOf" srcId="{3591689E-D4BC-48E3-81AD-D6B9622C2488}" destId="{57EAFBCA-98EF-4DF2-AA4F-4681F8090C5C}" srcOrd="0" destOrd="0" presId="urn:microsoft.com/office/officeart/2005/8/layout/hList7"/>
    <dgm:cxn modelId="{C7A39403-B025-4CDA-99DB-ABC640E9B4B8}" type="presOf" srcId="{2E41A606-D58F-4700-9921-C384C8539C6A}" destId="{BB009D29-C0BB-46C7-A382-3C99B97E63FF}" srcOrd="0" destOrd="0" presId="urn:microsoft.com/office/officeart/2005/8/layout/hList7"/>
    <dgm:cxn modelId="{D7392172-2E2C-478C-88CA-2324995460E6}" type="presOf" srcId="{B5F8CF66-34B0-4941-9E1E-3352603C7FDA}" destId="{12619709-F237-48C8-8006-305279A9BF77}" srcOrd="1" destOrd="0" presId="urn:microsoft.com/office/officeart/2005/8/layout/hList7"/>
    <dgm:cxn modelId="{57B32626-41B1-405A-B901-E8788AB6EB8F}" type="presOf" srcId="{91CD4C1B-7287-45D9-B67B-4DFFF5BCD5CD}" destId="{DECAD8A3-A436-4A96-88E3-6BE3D9295032}" srcOrd="1" destOrd="0" presId="urn:microsoft.com/office/officeart/2005/8/layout/hList7"/>
    <dgm:cxn modelId="{411C4CF2-3883-45BE-ABC0-F69BE0E8ADEA}" srcId="{4A8C4D57-D8D4-4EAC-9A90-98E8F9167012}" destId="{91CD4C1B-7287-45D9-B67B-4DFFF5BCD5CD}" srcOrd="1" destOrd="0" parTransId="{F7290C84-219A-4AAC-A647-048B1A8606D9}" sibTransId="{3591689E-D4BC-48E3-81AD-D6B9622C2488}"/>
    <dgm:cxn modelId="{E6E39F73-9AB2-4AD9-ADE1-44E635DEFC70}" type="presOf" srcId="{B5F8CF66-34B0-4941-9E1E-3352603C7FDA}" destId="{6B59C6CD-5839-47AF-9452-C626EE7AAD21}" srcOrd="0" destOrd="0" presId="urn:microsoft.com/office/officeart/2005/8/layout/hList7"/>
    <dgm:cxn modelId="{98D6DB3C-4CCE-4652-A0B8-384EFAB5C7FB}" srcId="{4A8C4D57-D8D4-4EAC-9A90-98E8F9167012}" destId="{4EB8087A-01BA-4FD4-A54C-881758ACF079}" srcOrd="0" destOrd="0" parTransId="{39C05B78-DD0E-4B6A-87EE-291952C7DD4B}" sibTransId="{2E41A606-D58F-4700-9921-C384C8539C6A}"/>
    <dgm:cxn modelId="{FAB72BC0-FC6A-4832-80A0-253DA87BDA90}" type="presOf" srcId="{91CD4C1B-7287-45D9-B67B-4DFFF5BCD5CD}" destId="{45D32BCD-D7B3-44CB-83F8-DCD3AD95F4F3}" srcOrd="0" destOrd="0" presId="urn:microsoft.com/office/officeart/2005/8/layout/hList7"/>
    <dgm:cxn modelId="{080E13E9-9B50-4D6C-B16A-5E5587D588CA}" type="presParOf" srcId="{C48DDDB8-2C4F-454F-86C7-230404AD6331}" destId="{E2E7EE9F-A95A-4B9D-8D46-785E880AB9E8}" srcOrd="0" destOrd="0" presId="urn:microsoft.com/office/officeart/2005/8/layout/hList7"/>
    <dgm:cxn modelId="{D3872178-ED54-4A69-A4E2-D758F0CC5860}" type="presParOf" srcId="{C48DDDB8-2C4F-454F-86C7-230404AD6331}" destId="{5BC3FE04-2005-41C8-9CED-86E2F8DDC895}" srcOrd="1" destOrd="0" presId="urn:microsoft.com/office/officeart/2005/8/layout/hList7"/>
    <dgm:cxn modelId="{BF6571E4-84A8-4EE9-8F11-7DE1107700D0}" type="presParOf" srcId="{5BC3FE04-2005-41C8-9CED-86E2F8DDC895}" destId="{2F56F808-0D72-4D0A-BA26-B1B3D35D080A}" srcOrd="0" destOrd="0" presId="urn:microsoft.com/office/officeart/2005/8/layout/hList7"/>
    <dgm:cxn modelId="{B6FA1363-5068-4AE1-8F04-37E3B79428AA}" type="presParOf" srcId="{2F56F808-0D72-4D0A-BA26-B1B3D35D080A}" destId="{F6345069-74D6-4172-A56A-08EBF9A036D4}" srcOrd="0" destOrd="0" presId="urn:microsoft.com/office/officeart/2005/8/layout/hList7"/>
    <dgm:cxn modelId="{6F0D8939-5C70-48AF-B528-334C9276D3B4}" type="presParOf" srcId="{2F56F808-0D72-4D0A-BA26-B1B3D35D080A}" destId="{A28A457A-FDA5-4FB7-A974-D42B97CE7DF2}" srcOrd="1" destOrd="0" presId="urn:microsoft.com/office/officeart/2005/8/layout/hList7"/>
    <dgm:cxn modelId="{FA2D74EC-5037-4489-97E9-2F75C5AF9693}" type="presParOf" srcId="{2F56F808-0D72-4D0A-BA26-B1B3D35D080A}" destId="{0AE837EA-4FFB-43C0-B4E1-D0360504CE99}" srcOrd="2" destOrd="0" presId="urn:microsoft.com/office/officeart/2005/8/layout/hList7"/>
    <dgm:cxn modelId="{0EC5A339-4D7D-43B4-9C34-406A4B84B35D}" type="presParOf" srcId="{2F56F808-0D72-4D0A-BA26-B1B3D35D080A}" destId="{D18FA264-8449-4E36-AB4A-0FA91E697A9A}" srcOrd="3" destOrd="0" presId="urn:microsoft.com/office/officeart/2005/8/layout/hList7"/>
    <dgm:cxn modelId="{C7A897DB-545A-4381-B80D-9EED05ABEC37}" type="presParOf" srcId="{5BC3FE04-2005-41C8-9CED-86E2F8DDC895}" destId="{BB009D29-C0BB-46C7-A382-3C99B97E63FF}" srcOrd="1" destOrd="0" presId="urn:microsoft.com/office/officeart/2005/8/layout/hList7"/>
    <dgm:cxn modelId="{725AF58C-611E-4C5B-8AA1-813F79A1C3A3}" type="presParOf" srcId="{5BC3FE04-2005-41C8-9CED-86E2F8DDC895}" destId="{FF521178-17FF-4855-B041-BCB0ECBAFC0B}" srcOrd="2" destOrd="0" presId="urn:microsoft.com/office/officeart/2005/8/layout/hList7"/>
    <dgm:cxn modelId="{874622E7-887D-4006-846C-53C7E2F87535}" type="presParOf" srcId="{FF521178-17FF-4855-B041-BCB0ECBAFC0B}" destId="{45D32BCD-D7B3-44CB-83F8-DCD3AD95F4F3}" srcOrd="0" destOrd="0" presId="urn:microsoft.com/office/officeart/2005/8/layout/hList7"/>
    <dgm:cxn modelId="{421749D5-AB25-4ACA-B518-33D09BA16892}" type="presParOf" srcId="{FF521178-17FF-4855-B041-BCB0ECBAFC0B}" destId="{DECAD8A3-A436-4A96-88E3-6BE3D9295032}" srcOrd="1" destOrd="0" presId="urn:microsoft.com/office/officeart/2005/8/layout/hList7"/>
    <dgm:cxn modelId="{38A4732A-AE9B-4109-9648-5D97A64742BD}" type="presParOf" srcId="{FF521178-17FF-4855-B041-BCB0ECBAFC0B}" destId="{2EE91FD5-DFE5-459E-A95B-657F613FEAFD}" srcOrd="2" destOrd="0" presId="urn:microsoft.com/office/officeart/2005/8/layout/hList7"/>
    <dgm:cxn modelId="{46D7E364-21C0-43A7-ADFC-419EABE63A3F}" type="presParOf" srcId="{FF521178-17FF-4855-B041-BCB0ECBAFC0B}" destId="{3F496996-07A4-478E-AC2B-35D13132907A}" srcOrd="3" destOrd="0" presId="urn:microsoft.com/office/officeart/2005/8/layout/hList7"/>
    <dgm:cxn modelId="{C8A7C85F-9657-4346-91FE-8618E2326877}" type="presParOf" srcId="{5BC3FE04-2005-41C8-9CED-86E2F8DDC895}" destId="{57EAFBCA-98EF-4DF2-AA4F-4681F8090C5C}" srcOrd="3" destOrd="0" presId="urn:microsoft.com/office/officeart/2005/8/layout/hList7"/>
    <dgm:cxn modelId="{68D5D524-1294-4DBE-9A85-47E2183296CC}" type="presParOf" srcId="{5BC3FE04-2005-41C8-9CED-86E2F8DDC895}" destId="{23BE4712-98EA-426E-850A-6C88F82C44C7}" srcOrd="4" destOrd="0" presId="urn:microsoft.com/office/officeart/2005/8/layout/hList7"/>
    <dgm:cxn modelId="{483820BB-F2E7-4AE8-9632-B638F18F3267}" type="presParOf" srcId="{23BE4712-98EA-426E-850A-6C88F82C44C7}" destId="{6B59C6CD-5839-47AF-9452-C626EE7AAD21}" srcOrd="0" destOrd="0" presId="urn:microsoft.com/office/officeart/2005/8/layout/hList7"/>
    <dgm:cxn modelId="{797F0348-52EE-489C-AF86-2955A7DCE36E}" type="presParOf" srcId="{23BE4712-98EA-426E-850A-6C88F82C44C7}" destId="{12619709-F237-48C8-8006-305279A9BF77}" srcOrd="1" destOrd="0" presId="urn:microsoft.com/office/officeart/2005/8/layout/hList7"/>
    <dgm:cxn modelId="{808C8542-CECF-4DD1-9499-307D09288EA7}" type="presParOf" srcId="{23BE4712-98EA-426E-850A-6C88F82C44C7}" destId="{1F93B628-6A72-43F5-B24A-9356F81F6FAB}" srcOrd="2" destOrd="0" presId="urn:microsoft.com/office/officeart/2005/8/layout/hList7"/>
    <dgm:cxn modelId="{28223CB3-2052-46B7-890A-7A09238BEEA0}" type="presParOf" srcId="{23BE4712-98EA-426E-850A-6C88F82C44C7}" destId="{2EE4A7FB-0E0C-494E-9E63-7A99114FC18B}" srcOrd="3" destOrd="0" presId="urn:microsoft.com/office/officeart/2005/8/layout/hList7"/>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6345069-74D6-4172-A56A-08EBF9A036D4}">
      <dsp:nvSpPr>
        <dsp:cNvPr id="0" name=""/>
        <dsp:cNvSpPr/>
      </dsp:nvSpPr>
      <dsp:spPr>
        <a:xfrm>
          <a:off x="1738" y="0"/>
          <a:ext cx="2705046" cy="3198093"/>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170688" rIns="170688" bIns="170688" numCol="1" spcCol="1270" anchor="ctr" anchorCtr="0">
          <a:noAutofit/>
        </a:bodyPr>
        <a:lstStyle/>
        <a:p>
          <a:pPr lvl="0" algn="ctr" defTabSz="1066800">
            <a:lnSpc>
              <a:spcPct val="90000"/>
            </a:lnSpc>
            <a:spcBef>
              <a:spcPct val="0"/>
            </a:spcBef>
            <a:spcAft>
              <a:spcPct val="35000"/>
            </a:spcAft>
          </a:pPr>
          <a:r>
            <a:rPr lang="ca-ES" sz="2400" kern="1200" dirty="0" err="1" smtClean="0"/>
            <a:t>Absentism</a:t>
          </a:r>
          <a:r>
            <a:rPr lang="ca-ES" sz="2400" kern="1200" dirty="0" smtClean="0"/>
            <a:t> </a:t>
          </a:r>
          <a:r>
            <a:rPr lang="ca-ES" sz="2400" kern="1200" dirty="0" err="1" smtClean="0"/>
            <a:t>and</a:t>
          </a:r>
          <a:r>
            <a:rPr lang="ca-ES" sz="2400" kern="1200" dirty="0" smtClean="0"/>
            <a:t> drop-out.</a:t>
          </a:r>
          <a:endParaRPr lang="ca-ES" sz="2400" kern="1200" dirty="0"/>
        </a:p>
      </dsp:txBody>
      <dsp:txXfrm>
        <a:off x="1738" y="1279237"/>
        <a:ext cx="2705046" cy="1279237"/>
      </dsp:txXfrm>
    </dsp:sp>
    <dsp:sp modelId="{D18FA264-8449-4E36-AB4A-0FA91E697A9A}">
      <dsp:nvSpPr>
        <dsp:cNvPr id="0" name=""/>
        <dsp:cNvSpPr/>
      </dsp:nvSpPr>
      <dsp:spPr>
        <a:xfrm>
          <a:off x="821779" y="231182"/>
          <a:ext cx="1064964" cy="1064964"/>
        </a:xfrm>
        <a:prstGeom prst="ellipse">
          <a:avLst/>
        </a:prstGeom>
        <a:blipFill>
          <a:blip xmlns:r="http://schemas.openxmlformats.org/officeDocument/2006/relationships" r:embed="rId1">
            <a:extLst>
              <a:ext uri="{28A0092B-C50C-407E-A947-70E740481C1C}">
                <a14:useLocalDpi xmlns:a14="http://schemas.microsoft.com/office/drawing/2010/main" val="0"/>
              </a:ext>
            </a:extLst>
          </a:blip>
          <a:srcRect/>
          <a:stretch>
            <a:fillRect t="-25000" b="-25000"/>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45D32BCD-D7B3-44CB-83F8-DCD3AD95F4F3}">
      <dsp:nvSpPr>
        <dsp:cNvPr id="0" name=""/>
        <dsp:cNvSpPr/>
      </dsp:nvSpPr>
      <dsp:spPr>
        <a:xfrm>
          <a:off x="2787936" y="0"/>
          <a:ext cx="2705046" cy="3198093"/>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170688" rIns="170688" bIns="170688" numCol="1" spcCol="1270" anchor="ctr" anchorCtr="0">
          <a:noAutofit/>
        </a:bodyPr>
        <a:lstStyle/>
        <a:p>
          <a:pPr lvl="0" algn="ctr" defTabSz="1066800">
            <a:lnSpc>
              <a:spcPct val="90000"/>
            </a:lnSpc>
            <a:spcBef>
              <a:spcPct val="0"/>
            </a:spcBef>
            <a:spcAft>
              <a:spcPct val="35000"/>
            </a:spcAft>
          </a:pPr>
          <a:r>
            <a:rPr lang="ca-ES" sz="2400" kern="1200" dirty="0" err="1" smtClean="0"/>
            <a:t>Cohabitation</a:t>
          </a:r>
          <a:r>
            <a:rPr lang="ca-ES" sz="2400" kern="1200" dirty="0" smtClean="0"/>
            <a:t> </a:t>
          </a:r>
          <a:r>
            <a:rPr lang="ca-ES" sz="2400" kern="1200" dirty="0" err="1" smtClean="0"/>
            <a:t>and</a:t>
          </a:r>
          <a:r>
            <a:rPr lang="ca-ES" sz="2400" kern="1200" dirty="0" smtClean="0"/>
            <a:t> líving </a:t>
          </a:r>
          <a:r>
            <a:rPr lang="ca-ES" sz="2400" kern="1200" dirty="0" err="1" smtClean="0"/>
            <a:t>together</a:t>
          </a:r>
          <a:endParaRPr lang="ca-ES" sz="2400" kern="1200" dirty="0"/>
        </a:p>
      </dsp:txBody>
      <dsp:txXfrm>
        <a:off x="2787936" y="1279237"/>
        <a:ext cx="2705046" cy="1279237"/>
      </dsp:txXfrm>
    </dsp:sp>
    <dsp:sp modelId="{3F496996-07A4-478E-AC2B-35D13132907A}">
      <dsp:nvSpPr>
        <dsp:cNvPr id="0" name=""/>
        <dsp:cNvSpPr/>
      </dsp:nvSpPr>
      <dsp:spPr>
        <a:xfrm>
          <a:off x="3607977" y="191885"/>
          <a:ext cx="1064964" cy="1064964"/>
        </a:xfrm>
        <a:prstGeom prst="ellipse">
          <a:avLst/>
        </a:prstGeom>
        <a:blipFill rotWithShape="1">
          <a:blip xmlns:r="http://schemas.openxmlformats.org/officeDocument/2006/relationships" r:embed="rId2"/>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6B59C6CD-5839-47AF-9452-C626EE7AAD21}">
      <dsp:nvSpPr>
        <dsp:cNvPr id="0" name=""/>
        <dsp:cNvSpPr/>
      </dsp:nvSpPr>
      <dsp:spPr>
        <a:xfrm>
          <a:off x="5574134" y="0"/>
          <a:ext cx="2705046" cy="3198093"/>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170688" rIns="170688" bIns="170688" numCol="1" spcCol="1270" anchor="ctr" anchorCtr="0">
          <a:noAutofit/>
        </a:bodyPr>
        <a:lstStyle/>
        <a:p>
          <a:pPr lvl="0" algn="ctr" defTabSz="1066800">
            <a:lnSpc>
              <a:spcPct val="90000"/>
            </a:lnSpc>
            <a:spcBef>
              <a:spcPct val="0"/>
            </a:spcBef>
            <a:spcAft>
              <a:spcPct val="35000"/>
            </a:spcAft>
          </a:pPr>
          <a:r>
            <a:rPr lang="ca-ES" sz="2400" kern="1200" dirty="0" err="1" smtClean="0"/>
            <a:t>Inclusion</a:t>
          </a:r>
          <a:endParaRPr lang="ca-ES" sz="2400" kern="1200" dirty="0"/>
        </a:p>
      </dsp:txBody>
      <dsp:txXfrm>
        <a:off x="5574134" y="1279237"/>
        <a:ext cx="2705046" cy="1279237"/>
      </dsp:txXfrm>
    </dsp:sp>
    <dsp:sp modelId="{2EE4A7FB-0E0C-494E-9E63-7A99114FC18B}">
      <dsp:nvSpPr>
        <dsp:cNvPr id="0" name=""/>
        <dsp:cNvSpPr/>
      </dsp:nvSpPr>
      <dsp:spPr>
        <a:xfrm>
          <a:off x="6394175" y="191885"/>
          <a:ext cx="1064964" cy="1064964"/>
        </a:xfrm>
        <a:prstGeom prst="ellipse">
          <a:avLst/>
        </a:prstGeom>
        <a:blipFill rotWithShape="1">
          <a:blip xmlns:r="http://schemas.openxmlformats.org/officeDocument/2006/relationships" r:embed="rId3"/>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E2E7EE9F-A95A-4B9D-8D46-785E880AB9E8}">
      <dsp:nvSpPr>
        <dsp:cNvPr id="0" name=""/>
        <dsp:cNvSpPr/>
      </dsp:nvSpPr>
      <dsp:spPr>
        <a:xfrm flipV="1">
          <a:off x="909667" y="2808200"/>
          <a:ext cx="6454881" cy="389892"/>
        </a:xfrm>
        <a:prstGeom prst="leftRightArrow">
          <a:avLst/>
        </a:prstGeom>
        <a:solidFill>
          <a:schemeClr val="accent1">
            <a:tint val="60000"/>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Tree>
</dsp:drawing>
</file>

<file path=ppt/diagrams/layout1.xml><?xml version="1.0" encoding="utf-8"?>
<dgm:layoutDef xmlns:dgm="http://schemas.openxmlformats.org/drawingml/2006/diagram" xmlns:a="http://schemas.openxmlformats.org/drawingml/2006/main" uniqueId="urn:microsoft.com/office/officeart/2005/8/layout/hList7">
  <dgm:title val=""/>
  <dgm:desc val=""/>
  <dgm:catLst>
    <dgm:cat type="list" pri="12000"/>
    <dgm:cat type="process" pri="20000"/>
    <dgm:cat type="relationship" pri="14000"/>
    <dgm:cat type="convert" pri="8000"/>
    <dgm:cat type="picture" pri="25000"/>
    <dgm:cat type="pictureconvert" pri="2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alg type="composite"/>
    <dgm:shape xmlns:r="http://schemas.openxmlformats.org/officeDocument/2006/relationships" r:blip="">
      <dgm:adjLst/>
    </dgm:shape>
    <dgm:presOf/>
    <dgm:constrLst>
      <dgm:constr type="w" for="ch" forName="fgShape" refType="w" fact="0.92"/>
      <dgm:constr type="h" for="ch" forName="fgShape" refType="h" fact="0.15"/>
      <dgm:constr type="b" for="ch" forName="fgShape" refType="h" fact="0.95"/>
      <dgm:constr type="ctrX" for="ch" forName="fgShape" refType="w" fact="0.5"/>
      <dgm:constr type="w" for="ch" forName="linComp" refType="w"/>
      <dgm:constr type="h" for="ch" forName="linComp" refType="h"/>
      <dgm:constr type="ctrX" for="ch" forName="linComp" refType="w" fact="0.5"/>
    </dgm:constrLst>
    <dgm:ruleLst/>
    <dgm:layoutNode name="fgShape" styleLbl="fgShp">
      <dgm:alg type="sp"/>
      <dgm:shape xmlns:r="http://schemas.openxmlformats.org/officeDocument/2006/relationships" type="leftRightArrow" r:blip="" zOrderOff="99999">
        <dgm:adjLst/>
      </dgm:shape>
      <dgm:presOf/>
      <dgm:constrLst/>
      <dgm:ruleLst/>
    </dgm:layoutNode>
    <dgm:layoutNode name="linComp">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forName="compNode" refType="w"/>
        <dgm:constr type="h" for="ch" forName="compNode" refType="h"/>
        <dgm:constr type="w" for="ch" ptType="sibTrans" refType="w" refFor="ch" refForName="compNode" fact="0.03"/>
        <dgm:constr type="primFontSz" for="des" ptType="node" op="equ" val="65"/>
      </dgm:constrLst>
      <dgm:ruleLst/>
      <dgm:forEach name="nodesForEach" axis="ch" ptType="node">
        <dgm:layoutNode name="compNode">
          <dgm:alg type="composite"/>
          <dgm:shape xmlns:r="http://schemas.openxmlformats.org/officeDocument/2006/relationships" r:blip="">
            <dgm:adjLst/>
          </dgm:shape>
          <dgm:presOf/>
          <dgm:constrLst>
            <dgm:constr type="w" for="ch" forName="bkgdShape" refType="w"/>
            <dgm:constr type="h" for="ch" forName="bkgdShape" refType="h"/>
            <dgm:constr type="w" for="ch" forName="nodeTx" refType="w"/>
            <dgm:constr type="h" for="ch" forName="nodeTx" refType="h" fact="0.4"/>
            <dgm:constr type="b" for="ch" forName="nodeTx" refType="h" fact="0.8"/>
            <dgm:constr type="w" for="ch" forName="invisiNode" refType="w" fact="0.01"/>
            <dgm:constr type="h" for="ch" forName="invisiNode" refType="h" fact="0.06"/>
            <dgm:constr type="t" for="ch" forName="invisiNode"/>
            <dgm:constr type="ctrX" for="ch" forName="invisiNode" refType="w" fact="0.5"/>
            <dgm:constr type="h" for="ch" forName="imagNode" refType="h" fact="0.333"/>
            <dgm:constr type="w" for="ch" forName="imagNode" refType="h" refFor="ch" refForName="imagNode"/>
            <dgm:constr type="ctrX" for="ch" forName="imagNode" refType="w" fact="0.5"/>
            <dgm:constr type="t" for="ch" forName="imagNode" refType="h" fact="0.06"/>
            <dgm:constr type="w" for="ch" forName="imagNode" refType="w" op="lte" fact="0.94"/>
          </dgm:constrLst>
          <dgm:ruleLst/>
          <dgm:layoutNode name="bkgdShape">
            <dgm:alg type="sp"/>
            <dgm:shape xmlns:r="http://schemas.openxmlformats.org/officeDocument/2006/relationships" type="roundRect" r:blip="">
              <dgm:adjLst>
                <dgm:adj idx="1" val="0.1"/>
              </dgm:adjLst>
            </dgm:shape>
            <dgm:presOf axis="desOrSelf" ptType="node"/>
            <dgm:constrLst/>
            <dgm:ruleLst/>
          </dgm:layoutNode>
          <dgm:layoutNode name="nodeTx">
            <dgm:varLst>
              <dgm:bulletEnabled val="1"/>
            </dgm:varLst>
            <dgm:alg type="tx">
              <dgm:param type="txAnchorVert" val="mid"/>
              <dgm:param type="txAnchorHorzCh" val="ctr"/>
              <dgm:param type="stBulletLvl" val="2"/>
            </dgm:alg>
            <dgm:shape xmlns:r="http://schemas.openxmlformats.org/officeDocument/2006/relationships" type="rect" r:blip="" hideGeom="1">
              <dgm:adjLst/>
            </dgm:shape>
            <dgm:presOf axis="desOrSelf" ptType="node"/>
            <dgm:constrLst/>
            <dgm:ruleLst>
              <dgm:rule type="primFontSz" val="5" fact="NaN" max="NaN"/>
            </dgm:ruleLst>
          </dgm:layoutNode>
          <dgm:layoutNode name="invisiNode">
            <dgm:alg type="sp"/>
            <dgm:shape xmlns:r="http://schemas.openxmlformats.org/officeDocument/2006/relationships" type="roundRect" r:blip="" hideGeom="1">
              <dgm:adjLst>
                <dgm:adj idx="1" val="0.1"/>
              </dgm:adjLst>
            </dgm:shape>
            <dgm:presOf/>
            <dgm:constrLst/>
            <dgm:ruleLst/>
          </dgm:layoutNode>
          <dgm:layoutNode name="imagNode" styleLbl="fgImgPlace1">
            <dgm:alg type="sp"/>
            <dgm:shape xmlns:r="http://schemas.openxmlformats.org/officeDocument/2006/relationships" type="ellipse" r:blip="" blipPhldr="1">
              <dgm:adjLst/>
            </dgm:shape>
            <dgm:presOf/>
            <dgm:constrLst/>
            <dgm:ruleLst/>
          </dgm:layoutNode>
        </dgm:layoutNode>
        <dgm:forEach name="sibTransForEach" axis="followSib" ptType="sibTrans" cnt="1">
          <dgm:layoutNode name="sibTrans">
            <dgm:alg type="sp"/>
            <dgm:shape xmlns:r="http://schemas.openxmlformats.org/officeDocument/2006/relationships" type="rect" r:blip="" hideGeom="1">
              <dgm:adjLst/>
            </dgm:shape>
            <dgm:presOf axis="self"/>
            <dgm:constrLst/>
            <dgm:ruleLst/>
          </dgm:layoutNode>
        </dgm:forEach>
      </dgm:forEach>
    </dgm:layoutNod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encabezado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ca-ES"/>
          </a:p>
        </p:txBody>
      </p:sp>
      <p:sp>
        <p:nvSpPr>
          <p:cNvPr id="3" name="Marcador de fecha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2ACA737-AC7C-4A12-A22E-2E0D8BCC0FCE}" type="datetimeFigureOut">
              <a:rPr lang="ca-ES" smtClean="0"/>
              <a:t>22/11/2017</a:t>
            </a:fld>
            <a:endParaRPr lang="ca-ES"/>
          </a:p>
        </p:txBody>
      </p:sp>
      <p:sp>
        <p:nvSpPr>
          <p:cNvPr id="4" name="Marcador de imagen de diapositiva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ca-ES"/>
          </a:p>
        </p:txBody>
      </p:sp>
      <p:sp>
        <p:nvSpPr>
          <p:cNvPr id="5" name="Marcador de nota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ca-ES"/>
          </a:p>
        </p:txBody>
      </p:sp>
      <p:sp>
        <p:nvSpPr>
          <p:cNvPr id="6" name="Marcador de pie de página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ca-ES"/>
          </a:p>
        </p:txBody>
      </p:sp>
      <p:sp>
        <p:nvSpPr>
          <p:cNvPr id="7" name="Marcador de número de diapositiva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341BD09-9335-4FD2-8829-56B8FFEFB62B}" type="slidenum">
              <a:rPr lang="ca-ES" smtClean="0"/>
              <a:t>‹#›</a:t>
            </a:fld>
            <a:endParaRPr lang="ca-ES"/>
          </a:p>
        </p:txBody>
      </p:sp>
    </p:spTree>
    <p:extLst>
      <p:ext uri="{BB962C8B-B14F-4D97-AF65-F5344CB8AC3E}">
        <p14:creationId xmlns:p14="http://schemas.microsoft.com/office/powerpoint/2010/main" val="319600044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6"/>
          <p:cNvSpPr>
            <a:spLocks noGrp="1" noChangeArrowheads="1"/>
          </p:cNvSpPr>
          <p:nvPr>
            <p:ph type="ftr" sz="quarter" idx="4"/>
          </p:nvPr>
        </p:nvSpPr>
        <p:spPr/>
        <p:txBody>
          <a:bodyPr/>
          <a:lstStyle/>
          <a:p>
            <a:pPr>
              <a:defRPr/>
            </a:pPr>
            <a:r>
              <a:rPr lang="ca-ES"/>
              <a:t>SGIE</a:t>
            </a:r>
          </a:p>
        </p:txBody>
      </p:sp>
      <p:sp>
        <p:nvSpPr>
          <p:cNvPr id="7" name="Rectangle 7"/>
          <p:cNvSpPr>
            <a:spLocks noGrp="1" noChangeArrowheads="1"/>
          </p:cNvSpPr>
          <p:nvPr>
            <p:ph type="sldNum" sz="quarter" idx="5"/>
          </p:nvPr>
        </p:nvSpPr>
        <p:spPr/>
        <p:txBody>
          <a:bodyPr/>
          <a:lstStyle>
            <a:lvl1pPr defTabSz="955675" eaLnBrk="0" hangingPunct="0">
              <a:spcBef>
                <a:spcPct val="30000"/>
              </a:spcBef>
              <a:defRPr sz="1200">
                <a:solidFill>
                  <a:schemeClr val="tx1"/>
                </a:solidFill>
                <a:latin typeface="Arial" panose="020B0604020202020204" pitchFamily="34" charset="0"/>
                <a:ea typeface="ＭＳ Ｐゴシック" panose="020B0600070205080204" pitchFamily="34" charset="-128"/>
                <a:cs typeface="Arial" panose="020B0604020202020204" pitchFamily="34" charset="0"/>
              </a:defRPr>
            </a:lvl1pPr>
            <a:lvl2pPr marL="742950" indent="-285750" defTabSz="955675" eaLnBrk="0" hangingPunct="0">
              <a:spcBef>
                <a:spcPct val="30000"/>
              </a:spcBef>
              <a:defRPr sz="1200">
                <a:solidFill>
                  <a:schemeClr val="tx1"/>
                </a:solidFill>
                <a:latin typeface="Arial" panose="020B0604020202020204" pitchFamily="34" charset="0"/>
                <a:ea typeface="Arial" panose="020B0604020202020204" pitchFamily="34" charset="0"/>
                <a:cs typeface="Arial" panose="020B0604020202020204" pitchFamily="34" charset="0"/>
              </a:defRPr>
            </a:lvl2pPr>
            <a:lvl3pPr marL="1143000" indent="-228600" defTabSz="955675" eaLnBrk="0" hangingPunct="0">
              <a:spcBef>
                <a:spcPct val="30000"/>
              </a:spcBef>
              <a:defRPr sz="1200">
                <a:solidFill>
                  <a:schemeClr val="tx1"/>
                </a:solidFill>
                <a:latin typeface="Arial" panose="020B0604020202020204" pitchFamily="34" charset="0"/>
                <a:ea typeface="Arial" panose="020B0604020202020204" pitchFamily="34" charset="0"/>
                <a:cs typeface="Arial" panose="020B0604020202020204" pitchFamily="34" charset="0"/>
              </a:defRPr>
            </a:lvl3pPr>
            <a:lvl4pPr marL="1600200" indent="-228600" defTabSz="955675" eaLnBrk="0" hangingPunct="0">
              <a:spcBef>
                <a:spcPct val="30000"/>
              </a:spcBef>
              <a:defRPr sz="1200">
                <a:solidFill>
                  <a:schemeClr val="tx1"/>
                </a:solidFill>
                <a:latin typeface="Arial" panose="020B0604020202020204" pitchFamily="34" charset="0"/>
                <a:ea typeface="Arial" panose="020B0604020202020204" pitchFamily="34" charset="0"/>
                <a:cs typeface="Arial" panose="020B0604020202020204" pitchFamily="34" charset="0"/>
              </a:defRPr>
            </a:lvl4pPr>
            <a:lvl5pPr marL="2057400" indent="-228600" defTabSz="955675" eaLnBrk="0" hangingPunct="0">
              <a:spcBef>
                <a:spcPct val="30000"/>
              </a:spcBef>
              <a:defRPr sz="1200">
                <a:solidFill>
                  <a:schemeClr val="tx1"/>
                </a:solidFill>
                <a:latin typeface="Arial" panose="020B0604020202020204" pitchFamily="34" charset="0"/>
                <a:ea typeface="Arial" panose="020B0604020202020204" pitchFamily="34" charset="0"/>
                <a:cs typeface="Arial" panose="020B0604020202020204" pitchFamily="34" charset="0"/>
              </a:defRPr>
            </a:lvl5pPr>
            <a:lvl6pPr marL="2514600" indent="-228600" defTabSz="955675" eaLnBrk="0" fontAlgn="base" hangingPunct="0">
              <a:spcBef>
                <a:spcPct val="30000"/>
              </a:spcBef>
              <a:spcAft>
                <a:spcPct val="0"/>
              </a:spcAft>
              <a:defRPr sz="1200">
                <a:solidFill>
                  <a:schemeClr val="tx1"/>
                </a:solidFill>
                <a:latin typeface="Arial" panose="020B0604020202020204" pitchFamily="34" charset="0"/>
                <a:ea typeface="Arial" panose="020B0604020202020204" pitchFamily="34" charset="0"/>
                <a:cs typeface="Arial" panose="020B0604020202020204" pitchFamily="34" charset="0"/>
              </a:defRPr>
            </a:lvl6pPr>
            <a:lvl7pPr marL="2971800" indent="-228600" defTabSz="955675" eaLnBrk="0" fontAlgn="base" hangingPunct="0">
              <a:spcBef>
                <a:spcPct val="30000"/>
              </a:spcBef>
              <a:spcAft>
                <a:spcPct val="0"/>
              </a:spcAft>
              <a:defRPr sz="1200">
                <a:solidFill>
                  <a:schemeClr val="tx1"/>
                </a:solidFill>
                <a:latin typeface="Arial" panose="020B0604020202020204" pitchFamily="34" charset="0"/>
                <a:ea typeface="Arial" panose="020B0604020202020204" pitchFamily="34" charset="0"/>
                <a:cs typeface="Arial" panose="020B0604020202020204" pitchFamily="34" charset="0"/>
              </a:defRPr>
            </a:lvl7pPr>
            <a:lvl8pPr marL="3429000" indent="-228600" defTabSz="955675" eaLnBrk="0" fontAlgn="base" hangingPunct="0">
              <a:spcBef>
                <a:spcPct val="30000"/>
              </a:spcBef>
              <a:spcAft>
                <a:spcPct val="0"/>
              </a:spcAft>
              <a:defRPr sz="1200">
                <a:solidFill>
                  <a:schemeClr val="tx1"/>
                </a:solidFill>
                <a:latin typeface="Arial" panose="020B0604020202020204" pitchFamily="34" charset="0"/>
                <a:ea typeface="Arial" panose="020B0604020202020204" pitchFamily="34" charset="0"/>
                <a:cs typeface="Arial" panose="020B0604020202020204" pitchFamily="34" charset="0"/>
              </a:defRPr>
            </a:lvl8pPr>
            <a:lvl9pPr marL="3886200" indent="-228600" defTabSz="955675" eaLnBrk="0" fontAlgn="base" hangingPunct="0">
              <a:spcBef>
                <a:spcPct val="30000"/>
              </a:spcBef>
              <a:spcAft>
                <a:spcPct val="0"/>
              </a:spcAft>
              <a:defRPr sz="1200">
                <a:solidFill>
                  <a:schemeClr val="tx1"/>
                </a:solidFill>
                <a:latin typeface="Arial" panose="020B0604020202020204" pitchFamily="34" charset="0"/>
                <a:ea typeface="Arial" panose="020B0604020202020204" pitchFamily="34" charset="0"/>
                <a:cs typeface="Arial" panose="020B0604020202020204" pitchFamily="34" charset="0"/>
              </a:defRPr>
            </a:lvl9pPr>
          </a:lstStyle>
          <a:p>
            <a:pPr eaLnBrk="1" hangingPunct="1">
              <a:spcBef>
                <a:spcPct val="0"/>
              </a:spcBef>
            </a:pPr>
            <a:fld id="{2DE589B0-9F95-4B4F-A146-6E5E6EFC6006}" type="slidenum">
              <a:rPr lang="ca-ES" altLang="ca-ES" sz="1300"/>
              <a:pPr eaLnBrk="1" hangingPunct="1">
                <a:spcBef>
                  <a:spcPct val="0"/>
                </a:spcBef>
              </a:pPr>
              <a:t>1</a:t>
            </a:fld>
            <a:endParaRPr lang="ca-ES" altLang="ca-ES" sz="1300"/>
          </a:p>
        </p:txBody>
      </p:sp>
      <p:sp>
        <p:nvSpPr>
          <p:cNvPr id="270338" name="Rectangle 2"/>
          <p:cNvSpPr>
            <a:spLocks noGrp="1" noRot="1" noChangeAspect="1" noChangeArrowheads="1" noTextEdit="1"/>
          </p:cNvSpPr>
          <p:nvPr>
            <p:ph type="sldImg"/>
          </p:nvPr>
        </p:nvSpPr>
        <p:spPr>
          <a:xfrm>
            <a:off x="992188" y="768350"/>
            <a:ext cx="5114925" cy="3836988"/>
          </a:xfrm>
          <a:ln/>
          <a:extLst/>
        </p:spPr>
      </p:sp>
      <p:sp>
        <p:nvSpPr>
          <p:cNvPr id="270339" name="Rectangle 3"/>
          <p:cNvSpPr>
            <a:spLocks noGrp="1" noChangeArrowheads="1"/>
          </p:cNvSpPr>
          <p:nvPr>
            <p:ph type="body" idx="1"/>
          </p:nvPr>
        </p:nvSpPr>
        <p:spPr>
          <a:xfrm>
            <a:off x="709613" y="4860925"/>
            <a:ext cx="5680075" cy="4605338"/>
          </a:xfrm>
        </p:spPr>
        <p:txBody>
          <a:bodyPr/>
          <a:lstStyle/>
          <a:p>
            <a:pPr eaLnBrk="1" hangingPunct="1">
              <a:defRPr/>
            </a:pPr>
            <a:endParaRPr lang="es-ES" smtClean="0"/>
          </a:p>
        </p:txBody>
      </p:sp>
    </p:spTree>
    <p:extLst>
      <p:ext uri="{BB962C8B-B14F-4D97-AF65-F5344CB8AC3E}">
        <p14:creationId xmlns:p14="http://schemas.microsoft.com/office/powerpoint/2010/main" val="101422698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idor d'imatge de diapositiva 1"/>
          <p:cNvSpPr>
            <a:spLocks noGrp="1" noRot="1" noChangeAspect="1"/>
          </p:cNvSpPr>
          <p:nvPr>
            <p:ph type="sldImg"/>
          </p:nvPr>
        </p:nvSpPr>
        <p:spPr/>
      </p:sp>
      <p:sp>
        <p:nvSpPr>
          <p:cNvPr id="3" name="Contenidor de notes 2"/>
          <p:cNvSpPr>
            <a:spLocks noGrp="1"/>
          </p:cNvSpPr>
          <p:nvPr>
            <p:ph type="body" idx="1"/>
          </p:nvPr>
        </p:nvSpPr>
        <p:spPr/>
        <p:txBody>
          <a:bodyPr/>
          <a:lstStyle/>
          <a:p>
            <a:endParaRPr lang="en-AU" noProof="0" dirty="0"/>
          </a:p>
        </p:txBody>
      </p:sp>
      <p:sp>
        <p:nvSpPr>
          <p:cNvPr id="4" name="Contenidor de número de diapositiva 3"/>
          <p:cNvSpPr>
            <a:spLocks noGrp="1"/>
          </p:cNvSpPr>
          <p:nvPr>
            <p:ph type="sldNum" sz="quarter" idx="10"/>
          </p:nvPr>
        </p:nvSpPr>
        <p:spPr/>
        <p:txBody>
          <a:bodyPr/>
          <a:lstStyle/>
          <a:p>
            <a:fld id="{3341BD09-9335-4FD2-8829-56B8FFEFB62B}" type="slidenum">
              <a:rPr lang="ca-ES" smtClean="0"/>
              <a:t>15</a:t>
            </a:fld>
            <a:endParaRPr lang="ca-ES"/>
          </a:p>
        </p:txBody>
      </p:sp>
    </p:spTree>
    <p:extLst>
      <p:ext uri="{BB962C8B-B14F-4D97-AF65-F5344CB8AC3E}">
        <p14:creationId xmlns:p14="http://schemas.microsoft.com/office/powerpoint/2010/main" val="178243230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6"/>
          <p:cNvSpPr>
            <a:spLocks noGrp="1" noChangeArrowheads="1"/>
          </p:cNvSpPr>
          <p:nvPr>
            <p:ph type="ftr" sz="quarter" idx="4"/>
          </p:nvPr>
        </p:nvSpPr>
        <p:spPr/>
        <p:txBody>
          <a:bodyPr/>
          <a:lstStyle/>
          <a:p>
            <a:pPr>
              <a:defRPr/>
            </a:pPr>
            <a:r>
              <a:rPr lang="ca-ES"/>
              <a:t>SGIE</a:t>
            </a:r>
          </a:p>
        </p:txBody>
      </p:sp>
      <p:sp>
        <p:nvSpPr>
          <p:cNvPr id="7" name="Rectangle 7"/>
          <p:cNvSpPr>
            <a:spLocks noGrp="1" noChangeArrowheads="1"/>
          </p:cNvSpPr>
          <p:nvPr>
            <p:ph type="sldNum" sz="quarter" idx="5"/>
          </p:nvPr>
        </p:nvSpPr>
        <p:spPr/>
        <p:txBody>
          <a:bodyPr/>
          <a:lstStyle>
            <a:lvl1pPr defTabSz="955675" eaLnBrk="0" hangingPunct="0">
              <a:spcBef>
                <a:spcPct val="30000"/>
              </a:spcBef>
              <a:defRPr sz="1200">
                <a:solidFill>
                  <a:schemeClr val="tx1"/>
                </a:solidFill>
                <a:latin typeface="Arial" panose="020B0604020202020204" pitchFamily="34" charset="0"/>
                <a:ea typeface="ＭＳ Ｐゴシック" panose="020B0600070205080204" pitchFamily="34" charset="-128"/>
                <a:cs typeface="Arial" panose="020B0604020202020204" pitchFamily="34" charset="0"/>
              </a:defRPr>
            </a:lvl1pPr>
            <a:lvl2pPr marL="742950" indent="-285750" defTabSz="955675" eaLnBrk="0" hangingPunct="0">
              <a:spcBef>
                <a:spcPct val="30000"/>
              </a:spcBef>
              <a:defRPr sz="1200">
                <a:solidFill>
                  <a:schemeClr val="tx1"/>
                </a:solidFill>
                <a:latin typeface="Arial" panose="020B0604020202020204" pitchFamily="34" charset="0"/>
                <a:ea typeface="Arial" panose="020B0604020202020204" pitchFamily="34" charset="0"/>
                <a:cs typeface="Arial" panose="020B0604020202020204" pitchFamily="34" charset="0"/>
              </a:defRPr>
            </a:lvl2pPr>
            <a:lvl3pPr marL="1143000" indent="-228600" defTabSz="955675" eaLnBrk="0" hangingPunct="0">
              <a:spcBef>
                <a:spcPct val="30000"/>
              </a:spcBef>
              <a:defRPr sz="1200">
                <a:solidFill>
                  <a:schemeClr val="tx1"/>
                </a:solidFill>
                <a:latin typeface="Arial" panose="020B0604020202020204" pitchFamily="34" charset="0"/>
                <a:ea typeface="Arial" panose="020B0604020202020204" pitchFamily="34" charset="0"/>
                <a:cs typeface="Arial" panose="020B0604020202020204" pitchFamily="34" charset="0"/>
              </a:defRPr>
            </a:lvl3pPr>
            <a:lvl4pPr marL="1600200" indent="-228600" defTabSz="955675" eaLnBrk="0" hangingPunct="0">
              <a:spcBef>
                <a:spcPct val="30000"/>
              </a:spcBef>
              <a:defRPr sz="1200">
                <a:solidFill>
                  <a:schemeClr val="tx1"/>
                </a:solidFill>
                <a:latin typeface="Arial" panose="020B0604020202020204" pitchFamily="34" charset="0"/>
                <a:ea typeface="Arial" panose="020B0604020202020204" pitchFamily="34" charset="0"/>
                <a:cs typeface="Arial" panose="020B0604020202020204" pitchFamily="34" charset="0"/>
              </a:defRPr>
            </a:lvl4pPr>
            <a:lvl5pPr marL="2057400" indent="-228600" defTabSz="955675" eaLnBrk="0" hangingPunct="0">
              <a:spcBef>
                <a:spcPct val="30000"/>
              </a:spcBef>
              <a:defRPr sz="1200">
                <a:solidFill>
                  <a:schemeClr val="tx1"/>
                </a:solidFill>
                <a:latin typeface="Arial" panose="020B0604020202020204" pitchFamily="34" charset="0"/>
                <a:ea typeface="Arial" panose="020B0604020202020204" pitchFamily="34" charset="0"/>
                <a:cs typeface="Arial" panose="020B0604020202020204" pitchFamily="34" charset="0"/>
              </a:defRPr>
            </a:lvl5pPr>
            <a:lvl6pPr marL="2514600" indent="-228600" defTabSz="955675" eaLnBrk="0" fontAlgn="base" hangingPunct="0">
              <a:spcBef>
                <a:spcPct val="30000"/>
              </a:spcBef>
              <a:spcAft>
                <a:spcPct val="0"/>
              </a:spcAft>
              <a:defRPr sz="1200">
                <a:solidFill>
                  <a:schemeClr val="tx1"/>
                </a:solidFill>
                <a:latin typeface="Arial" panose="020B0604020202020204" pitchFamily="34" charset="0"/>
                <a:ea typeface="Arial" panose="020B0604020202020204" pitchFamily="34" charset="0"/>
                <a:cs typeface="Arial" panose="020B0604020202020204" pitchFamily="34" charset="0"/>
              </a:defRPr>
            </a:lvl6pPr>
            <a:lvl7pPr marL="2971800" indent="-228600" defTabSz="955675" eaLnBrk="0" fontAlgn="base" hangingPunct="0">
              <a:spcBef>
                <a:spcPct val="30000"/>
              </a:spcBef>
              <a:spcAft>
                <a:spcPct val="0"/>
              </a:spcAft>
              <a:defRPr sz="1200">
                <a:solidFill>
                  <a:schemeClr val="tx1"/>
                </a:solidFill>
                <a:latin typeface="Arial" panose="020B0604020202020204" pitchFamily="34" charset="0"/>
                <a:ea typeface="Arial" panose="020B0604020202020204" pitchFamily="34" charset="0"/>
                <a:cs typeface="Arial" panose="020B0604020202020204" pitchFamily="34" charset="0"/>
              </a:defRPr>
            </a:lvl7pPr>
            <a:lvl8pPr marL="3429000" indent="-228600" defTabSz="955675" eaLnBrk="0" fontAlgn="base" hangingPunct="0">
              <a:spcBef>
                <a:spcPct val="30000"/>
              </a:spcBef>
              <a:spcAft>
                <a:spcPct val="0"/>
              </a:spcAft>
              <a:defRPr sz="1200">
                <a:solidFill>
                  <a:schemeClr val="tx1"/>
                </a:solidFill>
                <a:latin typeface="Arial" panose="020B0604020202020204" pitchFamily="34" charset="0"/>
                <a:ea typeface="Arial" panose="020B0604020202020204" pitchFamily="34" charset="0"/>
                <a:cs typeface="Arial" panose="020B0604020202020204" pitchFamily="34" charset="0"/>
              </a:defRPr>
            </a:lvl8pPr>
            <a:lvl9pPr marL="3886200" indent="-228600" defTabSz="955675" eaLnBrk="0" fontAlgn="base" hangingPunct="0">
              <a:spcBef>
                <a:spcPct val="30000"/>
              </a:spcBef>
              <a:spcAft>
                <a:spcPct val="0"/>
              </a:spcAft>
              <a:defRPr sz="1200">
                <a:solidFill>
                  <a:schemeClr val="tx1"/>
                </a:solidFill>
                <a:latin typeface="Arial" panose="020B0604020202020204" pitchFamily="34" charset="0"/>
                <a:ea typeface="Arial" panose="020B0604020202020204" pitchFamily="34" charset="0"/>
                <a:cs typeface="Arial" panose="020B0604020202020204" pitchFamily="34" charset="0"/>
              </a:defRPr>
            </a:lvl9pPr>
          </a:lstStyle>
          <a:p>
            <a:pPr eaLnBrk="1" hangingPunct="1">
              <a:spcBef>
                <a:spcPct val="0"/>
              </a:spcBef>
            </a:pPr>
            <a:fld id="{2DE589B0-9F95-4B4F-A146-6E5E6EFC6006}" type="slidenum">
              <a:rPr lang="ca-ES" altLang="ca-ES" sz="1300"/>
              <a:pPr eaLnBrk="1" hangingPunct="1">
                <a:spcBef>
                  <a:spcPct val="0"/>
                </a:spcBef>
              </a:pPr>
              <a:t>18</a:t>
            </a:fld>
            <a:endParaRPr lang="ca-ES" altLang="ca-ES" sz="1300"/>
          </a:p>
        </p:txBody>
      </p:sp>
      <p:sp>
        <p:nvSpPr>
          <p:cNvPr id="270338" name="Rectangle 2"/>
          <p:cNvSpPr>
            <a:spLocks noGrp="1" noRot="1" noChangeAspect="1" noChangeArrowheads="1" noTextEdit="1"/>
          </p:cNvSpPr>
          <p:nvPr>
            <p:ph type="sldImg"/>
          </p:nvPr>
        </p:nvSpPr>
        <p:spPr>
          <a:xfrm>
            <a:off x="992188" y="768350"/>
            <a:ext cx="5114925" cy="3836988"/>
          </a:xfrm>
          <a:ln/>
          <a:extLst/>
        </p:spPr>
      </p:sp>
      <p:sp>
        <p:nvSpPr>
          <p:cNvPr id="270339" name="Rectangle 3"/>
          <p:cNvSpPr>
            <a:spLocks noGrp="1" noChangeArrowheads="1"/>
          </p:cNvSpPr>
          <p:nvPr>
            <p:ph type="body" idx="1"/>
          </p:nvPr>
        </p:nvSpPr>
        <p:spPr>
          <a:xfrm>
            <a:off x="709613" y="4860925"/>
            <a:ext cx="5680075" cy="4605338"/>
          </a:xfrm>
        </p:spPr>
        <p:txBody>
          <a:bodyPr/>
          <a:lstStyle/>
          <a:p>
            <a:pPr eaLnBrk="1" hangingPunct="1">
              <a:defRPr/>
            </a:pPr>
            <a:endParaRPr lang="es-ES" smtClean="0"/>
          </a:p>
        </p:txBody>
      </p:sp>
    </p:spTree>
    <p:extLst>
      <p:ext uri="{BB962C8B-B14F-4D97-AF65-F5344CB8AC3E}">
        <p14:creationId xmlns:p14="http://schemas.microsoft.com/office/powerpoint/2010/main" val="1202300655"/>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a de título">
    <p:spTree>
      <p:nvGrpSpPr>
        <p:cNvPr id="1" name=""/>
        <p:cNvGrpSpPr/>
        <p:nvPr/>
      </p:nvGrpSpPr>
      <p:grpSpPr>
        <a:xfrm>
          <a:off x="0" y="0"/>
          <a:ext cx="0" cy="0"/>
          <a:chOff x="0" y="0"/>
          <a:chExt cx="0" cy="0"/>
        </a:xfrm>
      </p:grpSpPr>
      <p:pic>
        <p:nvPicPr>
          <p:cNvPr id="4" name="Picture 11" descr="ensenyament_c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700338" y="692150"/>
            <a:ext cx="3598862" cy="11414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074" name="Rectangle 2"/>
          <p:cNvSpPr>
            <a:spLocks noGrp="1" noChangeArrowheads="1"/>
          </p:cNvSpPr>
          <p:nvPr>
            <p:ph type="ctrTitle"/>
          </p:nvPr>
        </p:nvSpPr>
        <p:spPr>
          <a:xfrm>
            <a:off x="685800" y="3130550"/>
            <a:ext cx="7772400" cy="1431925"/>
          </a:xfrm>
        </p:spPr>
        <p:txBody>
          <a:bodyPr anchor="ctr">
            <a:spAutoFit/>
          </a:bodyPr>
          <a:lstStyle>
            <a:lvl1pPr algn="ctr">
              <a:defRPr sz="4400"/>
            </a:lvl1pPr>
          </a:lstStyle>
          <a:p>
            <a:pPr lvl="0"/>
            <a:r>
              <a:rPr lang="ca-ES" noProof="0" smtClean="0"/>
              <a:t>Clic para editar estilo título patrón</a:t>
            </a:r>
          </a:p>
        </p:txBody>
      </p:sp>
      <p:sp>
        <p:nvSpPr>
          <p:cNvPr id="3075" name="Rectangle 3"/>
          <p:cNvSpPr>
            <a:spLocks noGrp="1" noChangeArrowheads="1"/>
          </p:cNvSpPr>
          <p:nvPr>
            <p:ph type="subTitle" idx="1"/>
          </p:nvPr>
        </p:nvSpPr>
        <p:spPr>
          <a:xfrm>
            <a:off x="1371600" y="4875213"/>
            <a:ext cx="6400800" cy="1038225"/>
          </a:xfrm>
        </p:spPr>
        <p:txBody>
          <a:bodyPr/>
          <a:lstStyle>
            <a:lvl1pPr marL="0" indent="0" algn="ctr">
              <a:buFont typeface="Wingdings" charset="0"/>
              <a:buNone/>
              <a:defRPr sz="3100" b="1"/>
            </a:lvl1pPr>
          </a:lstStyle>
          <a:p>
            <a:pPr lvl="0"/>
            <a:r>
              <a:rPr lang="ca-ES" noProof="0" smtClean="0"/>
              <a:t>Haga clic para modificar el estilo de subtítulo del patrón</a:t>
            </a:r>
          </a:p>
        </p:txBody>
      </p:sp>
    </p:spTree>
    <p:extLst>
      <p:ext uri="{BB962C8B-B14F-4D97-AF65-F5344CB8AC3E}">
        <p14:creationId xmlns:p14="http://schemas.microsoft.com/office/powerpoint/2010/main" val="134528897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_tradnl" smtClean="0"/>
              <a:t>Clic para editar título</a:t>
            </a:r>
            <a:endParaRPr lang="es-ES"/>
          </a:p>
        </p:txBody>
      </p:sp>
      <p:sp>
        <p:nvSpPr>
          <p:cNvPr id="3" name="Marcador de contenido 2"/>
          <p:cNvSpPr>
            <a:spLocks noGrp="1"/>
          </p:cNvSpPr>
          <p:nvPr>
            <p:ph idx="1"/>
          </p:nvPr>
        </p:nvSpPr>
        <p:spPr/>
        <p:txBody>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endParaRPr lang="es-ES"/>
          </a:p>
        </p:txBody>
      </p:sp>
      <p:sp>
        <p:nvSpPr>
          <p:cNvPr id="4" name="Rectangle 15"/>
          <p:cNvSpPr>
            <a:spLocks noGrp="1" noChangeArrowheads="1"/>
          </p:cNvSpPr>
          <p:nvPr>
            <p:ph type="sldNum" sz="quarter" idx="10"/>
          </p:nvPr>
        </p:nvSpPr>
        <p:spPr>
          <a:ln/>
        </p:spPr>
        <p:txBody>
          <a:bodyPr/>
          <a:lstStyle>
            <a:lvl1pPr>
              <a:defRPr sz="1000"/>
            </a:lvl1pPr>
          </a:lstStyle>
          <a:p>
            <a:pPr>
              <a:defRPr/>
            </a:pPr>
            <a:endParaRPr lang="ca-ES" altLang="ca-ES" sz="400">
              <a:solidFill>
                <a:srgbClr val="000000"/>
              </a:solidFill>
            </a:endParaRPr>
          </a:p>
          <a:p>
            <a:pPr>
              <a:defRPr/>
            </a:pPr>
            <a:r>
              <a:rPr lang="ca-ES" altLang="ca-ES">
                <a:solidFill>
                  <a:srgbClr val="000000"/>
                </a:solidFill>
              </a:rPr>
              <a:t>Inspecció d</a:t>
            </a:r>
            <a:r>
              <a:rPr lang="ja-JP" altLang="ca-ES">
                <a:solidFill>
                  <a:srgbClr val="000000"/>
                </a:solidFill>
              </a:rPr>
              <a:t>’</a:t>
            </a:r>
            <a:r>
              <a:rPr lang="ca-ES" altLang="ja-JP">
                <a:solidFill>
                  <a:srgbClr val="000000"/>
                </a:solidFill>
              </a:rPr>
              <a:t>Educació</a:t>
            </a:r>
          </a:p>
          <a:p>
            <a:pPr>
              <a:defRPr/>
            </a:pPr>
            <a:r>
              <a:rPr lang="ca-ES" altLang="ca-ES">
                <a:solidFill>
                  <a:srgbClr val="000000"/>
                </a:solidFill>
              </a:rPr>
              <a:t>maig - 2015</a:t>
            </a:r>
          </a:p>
        </p:txBody>
      </p:sp>
    </p:spTree>
    <p:extLst>
      <p:ext uri="{BB962C8B-B14F-4D97-AF65-F5344CB8AC3E}">
        <p14:creationId xmlns:p14="http://schemas.microsoft.com/office/powerpoint/2010/main" val="130373318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722313" y="4406900"/>
            <a:ext cx="7772400" cy="1362075"/>
          </a:xfrm>
        </p:spPr>
        <p:txBody>
          <a:bodyPr anchor="t"/>
          <a:lstStyle>
            <a:lvl1pPr algn="l">
              <a:defRPr sz="4000" b="1" cap="all"/>
            </a:lvl1pPr>
          </a:lstStyle>
          <a:p>
            <a:r>
              <a:rPr lang="es-ES_tradnl" smtClean="0"/>
              <a:t>Clic para editar título</a:t>
            </a:r>
            <a:endParaRPr lang="es-ES"/>
          </a:p>
        </p:txBody>
      </p:sp>
      <p:sp>
        <p:nvSpPr>
          <p:cNvPr id="3" name="Marcador de texto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s-ES_tradnl" smtClean="0"/>
              <a:t>Haga clic para modificar el estilo de texto del patrón</a:t>
            </a:r>
          </a:p>
        </p:txBody>
      </p:sp>
      <p:sp>
        <p:nvSpPr>
          <p:cNvPr id="4" name="Rectangle 15"/>
          <p:cNvSpPr>
            <a:spLocks noGrp="1" noChangeArrowheads="1"/>
          </p:cNvSpPr>
          <p:nvPr>
            <p:ph type="sldNum" sz="quarter" idx="10"/>
          </p:nvPr>
        </p:nvSpPr>
        <p:spPr>
          <a:ln/>
        </p:spPr>
        <p:txBody>
          <a:bodyPr/>
          <a:lstStyle>
            <a:lvl1pPr>
              <a:defRPr sz="1000"/>
            </a:lvl1pPr>
          </a:lstStyle>
          <a:p>
            <a:pPr>
              <a:defRPr/>
            </a:pPr>
            <a:endParaRPr lang="ca-ES" altLang="ca-ES" sz="400">
              <a:solidFill>
                <a:srgbClr val="000000"/>
              </a:solidFill>
            </a:endParaRPr>
          </a:p>
          <a:p>
            <a:pPr>
              <a:defRPr/>
            </a:pPr>
            <a:r>
              <a:rPr lang="ca-ES" altLang="ca-ES">
                <a:solidFill>
                  <a:srgbClr val="000000"/>
                </a:solidFill>
              </a:rPr>
              <a:t>Inspecció d</a:t>
            </a:r>
            <a:r>
              <a:rPr lang="ja-JP" altLang="ca-ES">
                <a:solidFill>
                  <a:srgbClr val="000000"/>
                </a:solidFill>
              </a:rPr>
              <a:t>’</a:t>
            </a:r>
            <a:r>
              <a:rPr lang="ca-ES" altLang="ja-JP">
                <a:solidFill>
                  <a:srgbClr val="000000"/>
                </a:solidFill>
              </a:rPr>
              <a:t>Educació</a:t>
            </a:r>
          </a:p>
          <a:p>
            <a:pPr>
              <a:defRPr/>
            </a:pPr>
            <a:r>
              <a:rPr lang="ca-ES" altLang="ca-ES">
                <a:solidFill>
                  <a:srgbClr val="000000"/>
                </a:solidFill>
              </a:rPr>
              <a:t>maig - 2015</a:t>
            </a:r>
          </a:p>
        </p:txBody>
      </p:sp>
    </p:spTree>
    <p:extLst>
      <p:ext uri="{BB962C8B-B14F-4D97-AF65-F5344CB8AC3E}">
        <p14:creationId xmlns:p14="http://schemas.microsoft.com/office/powerpoint/2010/main" val="279357318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_tradnl" smtClean="0"/>
              <a:t>Clic para editar título</a:t>
            </a:r>
            <a:endParaRPr lang="es-ES"/>
          </a:p>
        </p:txBody>
      </p:sp>
      <p:sp>
        <p:nvSpPr>
          <p:cNvPr id="3" name="Marcador de contenido 2"/>
          <p:cNvSpPr>
            <a:spLocks noGrp="1"/>
          </p:cNvSpPr>
          <p:nvPr>
            <p:ph sz="half" idx="1"/>
          </p:nvPr>
        </p:nvSpPr>
        <p:spPr>
          <a:xfrm>
            <a:off x="685800" y="1743075"/>
            <a:ext cx="3810000" cy="181133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endParaRPr lang="es-ES"/>
          </a:p>
        </p:txBody>
      </p:sp>
      <p:sp>
        <p:nvSpPr>
          <p:cNvPr id="4" name="Marcador de contenido 3"/>
          <p:cNvSpPr>
            <a:spLocks noGrp="1"/>
          </p:cNvSpPr>
          <p:nvPr>
            <p:ph sz="half" idx="2"/>
          </p:nvPr>
        </p:nvSpPr>
        <p:spPr>
          <a:xfrm>
            <a:off x="4648200" y="1743075"/>
            <a:ext cx="3811588" cy="181133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endParaRPr lang="es-ES"/>
          </a:p>
        </p:txBody>
      </p:sp>
      <p:sp>
        <p:nvSpPr>
          <p:cNvPr id="5" name="Rectangle 15"/>
          <p:cNvSpPr>
            <a:spLocks noGrp="1" noChangeArrowheads="1"/>
          </p:cNvSpPr>
          <p:nvPr>
            <p:ph type="sldNum" sz="quarter" idx="10"/>
          </p:nvPr>
        </p:nvSpPr>
        <p:spPr>
          <a:ln/>
        </p:spPr>
        <p:txBody>
          <a:bodyPr/>
          <a:lstStyle>
            <a:lvl1pPr>
              <a:defRPr sz="1000"/>
            </a:lvl1pPr>
          </a:lstStyle>
          <a:p>
            <a:pPr>
              <a:defRPr/>
            </a:pPr>
            <a:endParaRPr lang="ca-ES" altLang="ca-ES" sz="400">
              <a:solidFill>
                <a:srgbClr val="000000"/>
              </a:solidFill>
            </a:endParaRPr>
          </a:p>
          <a:p>
            <a:pPr>
              <a:defRPr/>
            </a:pPr>
            <a:r>
              <a:rPr lang="ca-ES" altLang="ca-ES">
                <a:solidFill>
                  <a:srgbClr val="000000"/>
                </a:solidFill>
              </a:rPr>
              <a:t>Inspecció d</a:t>
            </a:r>
            <a:r>
              <a:rPr lang="ja-JP" altLang="ca-ES">
                <a:solidFill>
                  <a:srgbClr val="000000"/>
                </a:solidFill>
              </a:rPr>
              <a:t>’</a:t>
            </a:r>
            <a:r>
              <a:rPr lang="ca-ES" altLang="ja-JP">
                <a:solidFill>
                  <a:srgbClr val="000000"/>
                </a:solidFill>
              </a:rPr>
              <a:t>Educació</a:t>
            </a:r>
          </a:p>
          <a:p>
            <a:pPr>
              <a:defRPr/>
            </a:pPr>
            <a:r>
              <a:rPr lang="ca-ES" altLang="ca-ES">
                <a:solidFill>
                  <a:srgbClr val="000000"/>
                </a:solidFill>
              </a:rPr>
              <a:t>maig - 2015</a:t>
            </a:r>
          </a:p>
        </p:txBody>
      </p:sp>
    </p:spTree>
    <p:extLst>
      <p:ext uri="{BB962C8B-B14F-4D97-AF65-F5344CB8AC3E}">
        <p14:creationId xmlns:p14="http://schemas.microsoft.com/office/powerpoint/2010/main" val="112102101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457200" y="274638"/>
            <a:ext cx="8229600" cy="1143000"/>
          </a:xfrm>
        </p:spPr>
        <p:txBody>
          <a:bodyPr/>
          <a:lstStyle>
            <a:lvl1pPr>
              <a:defRPr/>
            </a:lvl1pPr>
          </a:lstStyle>
          <a:p>
            <a:r>
              <a:rPr lang="es-ES_tradnl" smtClean="0"/>
              <a:t>Clic para editar título</a:t>
            </a:r>
            <a:endParaRPr lang="es-ES"/>
          </a:p>
        </p:txBody>
      </p:sp>
      <p:sp>
        <p:nvSpPr>
          <p:cNvPr id="3" name="Marcador de texto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_tradnl" smtClean="0"/>
              <a:t>Haga clic para modificar el estilo de texto del patrón</a:t>
            </a:r>
          </a:p>
        </p:txBody>
      </p:sp>
      <p:sp>
        <p:nvSpPr>
          <p:cNvPr id="4" name="Marcador de contenido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endParaRPr lang="es-ES"/>
          </a:p>
        </p:txBody>
      </p:sp>
      <p:sp>
        <p:nvSpPr>
          <p:cNvPr id="5" name="Marcador de texto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_tradnl" smtClean="0"/>
              <a:t>Haga clic para modificar el estilo de texto del patrón</a:t>
            </a:r>
          </a:p>
        </p:txBody>
      </p:sp>
      <p:sp>
        <p:nvSpPr>
          <p:cNvPr id="6" name="Marcador de contenido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endParaRPr lang="es-ES"/>
          </a:p>
        </p:txBody>
      </p:sp>
      <p:sp>
        <p:nvSpPr>
          <p:cNvPr id="7" name="Rectangle 15"/>
          <p:cNvSpPr>
            <a:spLocks noGrp="1" noChangeArrowheads="1"/>
          </p:cNvSpPr>
          <p:nvPr>
            <p:ph type="sldNum" sz="quarter" idx="10"/>
          </p:nvPr>
        </p:nvSpPr>
        <p:spPr>
          <a:ln/>
        </p:spPr>
        <p:txBody>
          <a:bodyPr/>
          <a:lstStyle>
            <a:lvl1pPr>
              <a:defRPr sz="1000"/>
            </a:lvl1pPr>
          </a:lstStyle>
          <a:p>
            <a:pPr>
              <a:defRPr/>
            </a:pPr>
            <a:endParaRPr lang="ca-ES" altLang="ca-ES" sz="400">
              <a:solidFill>
                <a:srgbClr val="000000"/>
              </a:solidFill>
            </a:endParaRPr>
          </a:p>
          <a:p>
            <a:pPr>
              <a:defRPr/>
            </a:pPr>
            <a:r>
              <a:rPr lang="ca-ES" altLang="ca-ES">
                <a:solidFill>
                  <a:srgbClr val="000000"/>
                </a:solidFill>
              </a:rPr>
              <a:t>Inspecció d</a:t>
            </a:r>
            <a:r>
              <a:rPr lang="ja-JP" altLang="ca-ES">
                <a:solidFill>
                  <a:srgbClr val="000000"/>
                </a:solidFill>
              </a:rPr>
              <a:t>’</a:t>
            </a:r>
            <a:r>
              <a:rPr lang="ca-ES" altLang="ja-JP">
                <a:solidFill>
                  <a:srgbClr val="000000"/>
                </a:solidFill>
              </a:rPr>
              <a:t>Educació</a:t>
            </a:r>
          </a:p>
          <a:p>
            <a:pPr>
              <a:defRPr/>
            </a:pPr>
            <a:r>
              <a:rPr lang="ca-ES" altLang="ca-ES">
                <a:solidFill>
                  <a:srgbClr val="000000"/>
                </a:solidFill>
              </a:rPr>
              <a:t>maig - 2015</a:t>
            </a:r>
          </a:p>
        </p:txBody>
      </p:sp>
    </p:spTree>
    <p:extLst>
      <p:ext uri="{BB962C8B-B14F-4D97-AF65-F5344CB8AC3E}">
        <p14:creationId xmlns:p14="http://schemas.microsoft.com/office/powerpoint/2010/main" val="240333048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_tradnl" smtClean="0"/>
              <a:t>Clic para editar título</a:t>
            </a:r>
            <a:endParaRPr lang="es-ES"/>
          </a:p>
        </p:txBody>
      </p:sp>
      <p:sp>
        <p:nvSpPr>
          <p:cNvPr id="3" name="Rectangle 15"/>
          <p:cNvSpPr>
            <a:spLocks noGrp="1" noChangeArrowheads="1"/>
          </p:cNvSpPr>
          <p:nvPr>
            <p:ph type="sldNum" sz="quarter" idx="10"/>
          </p:nvPr>
        </p:nvSpPr>
        <p:spPr>
          <a:ln/>
        </p:spPr>
        <p:txBody>
          <a:bodyPr/>
          <a:lstStyle>
            <a:lvl1pPr>
              <a:defRPr sz="1000"/>
            </a:lvl1pPr>
          </a:lstStyle>
          <a:p>
            <a:pPr>
              <a:defRPr/>
            </a:pPr>
            <a:endParaRPr lang="ca-ES" altLang="ca-ES" sz="400">
              <a:solidFill>
                <a:srgbClr val="000000"/>
              </a:solidFill>
            </a:endParaRPr>
          </a:p>
          <a:p>
            <a:pPr>
              <a:defRPr/>
            </a:pPr>
            <a:r>
              <a:rPr lang="ca-ES" altLang="ca-ES">
                <a:solidFill>
                  <a:srgbClr val="000000"/>
                </a:solidFill>
              </a:rPr>
              <a:t>Inspecció d</a:t>
            </a:r>
            <a:r>
              <a:rPr lang="ja-JP" altLang="ca-ES">
                <a:solidFill>
                  <a:srgbClr val="000000"/>
                </a:solidFill>
              </a:rPr>
              <a:t>’</a:t>
            </a:r>
            <a:r>
              <a:rPr lang="ca-ES" altLang="ja-JP">
                <a:solidFill>
                  <a:srgbClr val="000000"/>
                </a:solidFill>
              </a:rPr>
              <a:t>Educació</a:t>
            </a:r>
          </a:p>
          <a:p>
            <a:pPr>
              <a:defRPr/>
            </a:pPr>
            <a:r>
              <a:rPr lang="ca-ES" altLang="ca-ES">
                <a:solidFill>
                  <a:srgbClr val="000000"/>
                </a:solidFill>
              </a:rPr>
              <a:t>maig - 2015</a:t>
            </a:r>
          </a:p>
        </p:txBody>
      </p:sp>
    </p:spTree>
    <p:extLst>
      <p:ext uri="{BB962C8B-B14F-4D97-AF65-F5344CB8AC3E}">
        <p14:creationId xmlns:p14="http://schemas.microsoft.com/office/powerpoint/2010/main" val="287921116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Rectangle 15"/>
          <p:cNvSpPr>
            <a:spLocks noGrp="1" noChangeArrowheads="1"/>
          </p:cNvSpPr>
          <p:nvPr>
            <p:ph type="sldNum" sz="quarter" idx="10"/>
          </p:nvPr>
        </p:nvSpPr>
        <p:spPr>
          <a:ln/>
        </p:spPr>
        <p:txBody>
          <a:bodyPr/>
          <a:lstStyle>
            <a:lvl1pPr>
              <a:defRPr sz="1000"/>
            </a:lvl1pPr>
          </a:lstStyle>
          <a:p>
            <a:pPr>
              <a:defRPr/>
            </a:pPr>
            <a:endParaRPr lang="ca-ES" altLang="ca-ES" sz="400">
              <a:solidFill>
                <a:srgbClr val="000000"/>
              </a:solidFill>
            </a:endParaRPr>
          </a:p>
          <a:p>
            <a:pPr>
              <a:defRPr/>
            </a:pPr>
            <a:r>
              <a:rPr lang="ca-ES" altLang="ca-ES">
                <a:solidFill>
                  <a:srgbClr val="000000"/>
                </a:solidFill>
              </a:rPr>
              <a:t>Inspecció d</a:t>
            </a:r>
            <a:r>
              <a:rPr lang="ja-JP" altLang="ca-ES">
                <a:solidFill>
                  <a:srgbClr val="000000"/>
                </a:solidFill>
              </a:rPr>
              <a:t>’</a:t>
            </a:r>
            <a:r>
              <a:rPr lang="ca-ES" altLang="ja-JP">
                <a:solidFill>
                  <a:srgbClr val="000000"/>
                </a:solidFill>
              </a:rPr>
              <a:t>Educació</a:t>
            </a:r>
          </a:p>
          <a:p>
            <a:pPr>
              <a:defRPr/>
            </a:pPr>
            <a:r>
              <a:rPr lang="ca-ES" altLang="ca-ES">
                <a:solidFill>
                  <a:srgbClr val="000000"/>
                </a:solidFill>
              </a:rPr>
              <a:t>maig - 2015</a:t>
            </a:r>
          </a:p>
        </p:txBody>
      </p:sp>
    </p:spTree>
    <p:extLst>
      <p:ext uri="{BB962C8B-B14F-4D97-AF65-F5344CB8AC3E}">
        <p14:creationId xmlns:p14="http://schemas.microsoft.com/office/powerpoint/2010/main" val="237920298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457200" y="273050"/>
            <a:ext cx="3008313" cy="1162050"/>
          </a:xfrm>
        </p:spPr>
        <p:txBody>
          <a:bodyPr/>
          <a:lstStyle>
            <a:lvl1pPr algn="l">
              <a:defRPr sz="2000" b="1"/>
            </a:lvl1pPr>
          </a:lstStyle>
          <a:p>
            <a:r>
              <a:rPr lang="es-ES_tradnl" smtClean="0"/>
              <a:t>Clic para editar título</a:t>
            </a:r>
            <a:endParaRPr lang="es-ES"/>
          </a:p>
        </p:txBody>
      </p:sp>
      <p:sp>
        <p:nvSpPr>
          <p:cNvPr id="3" name="Marcador de contenido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endParaRPr lang="es-ES"/>
          </a:p>
        </p:txBody>
      </p:sp>
      <p:sp>
        <p:nvSpPr>
          <p:cNvPr id="4" name="Marcador de texto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_tradnl" smtClean="0"/>
              <a:t>Haga clic para modificar el estilo de texto del patrón</a:t>
            </a:r>
          </a:p>
        </p:txBody>
      </p:sp>
      <p:sp>
        <p:nvSpPr>
          <p:cNvPr id="5" name="Rectangle 15"/>
          <p:cNvSpPr>
            <a:spLocks noGrp="1" noChangeArrowheads="1"/>
          </p:cNvSpPr>
          <p:nvPr>
            <p:ph type="sldNum" sz="quarter" idx="10"/>
          </p:nvPr>
        </p:nvSpPr>
        <p:spPr>
          <a:ln/>
        </p:spPr>
        <p:txBody>
          <a:bodyPr/>
          <a:lstStyle>
            <a:lvl1pPr>
              <a:defRPr sz="1000"/>
            </a:lvl1pPr>
          </a:lstStyle>
          <a:p>
            <a:pPr>
              <a:defRPr/>
            </a:pPr>
            <a:endParaRPr lang="ca-ES" altLang="ca-ES" sz="400">
              <a:solidFill>
                <a:srgbClr val="000000"/>
              </a:solidFill>
            </a:endParaRPr>
          </a:p>
          <a:p>
            <a:pPr>
              <a:defRPr/>
            </a:pPr>
            <a:r>
              <a:rPr lang="ca-ES" altLang="ca-ES">
                <a:solidFill>
                  <a:srgbClr val="000000"/>
                </a:solidFill>
              </a:rPr>
              <a:t>Inspecció d</a:t>
            </a:r>
            <a:r>
              <a:rPr lang="ja-JP" altLang="ca-ES">
                <a:solidFill>
                  <a:srgbClr val="000000"/>
                </a:solidFill>
              </a:rPr>
              <a:t>’</a:t>
            </a:r>
            <a:r>
              <a:rPr lang="ca-ES" altLang="ja-JP">
                <a:solidFill>
                  <a:srgbClr val="000000"/>
                </a:solidFill>
              </a:rPr>
              <a:t>Educació</a:t>
            </a:r>
          </a:p>
          <a:p>
            <a:pPr>
              <a:defRPr/>
            </a:pPr>
            <a:r>
              <a:rPr lang="ca-ES" altLang="ca-ES">
                <a:solidFill>
                  <a:srgbClr val="000000"/>
                </a:solidFill>
              </a:rPr>
              <a:t>maig - 2015</a:t>
            </a:r>
          </a:p>
        </p:txBody>
      </p:sp>
    </p:spTree>
    <p:extLst>
      <p:ext uri="{BB962C8B-B14F-4D97-AF65-F5344CB8AC3E}">
        <p14:creationId xmlns:p14="http://schemas.microsoft.com/office/powerpoint/2010/main" val="330706333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1792288" y="4800600"/>
            <a:ext cx="5486400" cy="566738"/>
          </a:xfrm>
        </p:spPr>
        <p:txBody>
          <a:bodyPr/>
          <a:lstStyle>
            <a:lvl1pPr algn="l">
              <a:defRPr sz="2000" b="1"/>
            </a:lvl1pPr>
          </a:lstStyle>
          <a:p>
            <a:r>
              <a:rPr lang="es-ES_tradnl" smtClean="0"/>
              <a:t>Clic para editar título</a:t>
            </a:r>
            <a:endParaRPr lang="es-ES"/>
          </a:p>
        </p:txBody>
      </p:sp>
      <p:sp>
        <p:nvSpPr>
          <p:cNvPr id="3" name="Marcador de posición de imagen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s-ES" noProof="0" smtClean="0"/>
          </a:p>
        </p:txBody>
      </p:sp>
      <p:sp>
        <p:nvSpPr>
          <p:cNvPr id="4" name="Marcador de texto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_tradnl" smtClean="0"/>
              <a:t>Haga clic para modificar el estilo de texto del patrón</a:t>
            </a:r>
          </a:p>
        </p:txBody>
      </p:sp>
      <p:sp>
        <p:nvSpPr>
          <p:cNvPr id="5" name="Rectangle 15"/>
          <p:cNvSpPr>
            <a:spLocks noGrp="1" noChangeArrowheads="1"/>
          </p:cNvSpPr>
          <p:nvPr>
            <p:ph type="sldNum" sz="quarter" idx="10"/>
          </p:nvPr>
        </p:nvSpPr>
        <p:spPr>
          <a:ln/>
        </p:spPr>
        <p:txBody>
          <a:bodyPr/>
          <a:lstStyle>
            <a:lvl1pPr>
              <a:defRPr sz="1000"/>
            </a:lvl1pPr>
          </a:lstStyle>
          <a:p>
            <a:pPr>
              <a:defRPr/>
            </a:pPr>
            <a:endParaRPr lang="ca-ES" altLang="ca-ES" sz="400">
              <a:solidFill>
                <a:srgbClr val="000000"/>
              </a:solidFill>
            </a:endParaRPr>
          </a:p>
          <a:p>
            <a:pPr>
              <a:defRPr/>
            </a:pPr>
            <a:r>
              <a:rPr lang="ca-ES" altLang="ca-ES">
                <a:solidFill>
                  <a:srgbClr val="000000"/>
                </a:solidFill>
              </a:rPr>
              <a:t>Inspecció d</a:t>
            </a:r>
            <a:r>
              <a:rPr lang="ja-JP" altLang="ca-ES">
                <a:solidFill>
                  <a:srgbClr val="000000"/>
                </a:solidFill>
              </a:rPr>
              <a:t>’</a:t>
            </a:r>
            <a:r>
              <a:rPr lang="ca-ES" altLang="ja-JP">
                <a:solidFill>
                  <a:srgbClr val="000000"/>
                </a:solidFill>
              </a:rPr>
              <a:t>Educació</a:t>
            </a:r>
          </a:p>
          <a:p>
            <a:pPr>
              <a:defRPr/>
            </a:pPr>
            <a:r>
              <a:rPr lang="ca-ES" altLang="ca-ES">
                <a:solidFill>
                  <a:srgbClr val="000000"/>
                </a:solidFill>
              </a:rPr>
              <a:t>maig - 2015</a:t>
            </a:r>
          </a:p>
        </p:txBody>
      </p:sp>
    </p:spTree>
    <p:extLst>
      <p:ext uri="{BB962C8B-B14F-4D97-AF65-F5344CB8AC3E}">
        <p14:creationId xmlns:p14="http://schemas.microsoft.com/office/powerpoint/2010/main" val="272658984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_tradnl" smtClean="0"/>
              <a:t>Clic para editar título</a:t>
            </a:r>
            <a:endParaRPr lang="es-ES"/>
          </a:p>
        </p:txBody>
      </p:sp>
      <p:sp>
        <p:nvSpPr>
          <p:cNvPr id="3" name="Marcador de texto vertical 2"/>
          <p:cNvSpPr>
            <a:spLocks noGrp="1"/>
          </p:cNvSpPr>
          <p:nvPr>
            <p:ph type="body" orient="vert" idx="1"/>
          </p:nvPr>
        </p:nvSpPr>
        <p:spPr/>
        <p:txBody>
          <a:bodyPr vert="eaVert"/>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endParaRPr lang="es-ES"/>
          </a:p>
        </p:txBody>
      </p:sp>
      <p:sp>
        <p:nvSpPr>
          <p:cNvPr id="4" name="Rectangle 15"/>
          <p:cNvSpPr>
            <a:spLocks noGrp="1" noChangeArrowheads="1"/>
          </p:cNvSpPr>
          <p:nvPr>
            <p:ph type="sldNum" sz="quarter" idx="10"/>
          </p:nvPr>
        </p:nvSpPr>
        <p:spPr>
          <a:ln/>
        </p:spPr>
        <p:txBody>
          <a:bodyPr/>
          <a:lstStyle>
            <a:lvl1pPr>
              <a:defRPr sz="1000"/>
            </a:lvl1pPr>
          </a:lstStyle>
          <a:p>
            <a:pPr>
              <a:defRPr/>
            </a:pPr>
            <a:endParaRPr lang="ca-ES" altLang="ca-ES" sz="400">
              <a:solidFill>
                <a:srgbClr val="000000"/>
              </a:solidFill>
            </a:endParaRPr>
          </a:p>
          <a:p>
            <a:pPr>
              <a:defRPr/>
            </a:pPr>
            <a:r>
              <a:rPr lang="ca-ES" altLang="ca-ES">
                <a:solidFill>
                  <a:srgbClr val="000000"/>
                </a:solidFill>
              </a:rPr>
              <a:t>Inspecció d</a:t>
            </a:r>
            <a:r>
              <a:rPr lang="ja-JP" altLang="ca-ES">
                <a:solidFill>
                  <a:srgbClr val="000000"/>
                </a:solidFill>
              </a:rPr>
              <a:t>’</a:t>
            </a:r>
            <a:r>
              <a:rPr lang="ca-ES" altLang="ja-JP">
                <a:solidFill>
                  <a:srgbClr val="000000"/>
                </a:solidFill>
              </a:rPr>
              <a:t>Educació</a:t>
            </a:r>
          </a:p>
          <a:p>
            <a:pPr>
              <a:defRPr/>
            </a:pPr>
            <a:r>
              <a:rPr lang="ca-ES" altLang="ca-ES">
                <a:solidFill>
                  <a:srgbClr val="000000"/>
                </a:solidFill>
              </a:rPr>
              <a:t>maig - 2015</a:t>
            </a:r>
          </a:p>
        </p:txBody>
      </p:sp>
    </p:spTree>
    <p:extLst>
      <p:ext uri="{BB962C8B-B14F-4D97-AF65-F5344CB8AC3E}">
        <p14:creationId xmlns:p14="http://schemas.microsoft.com/office/powerpoint/2010/main" val="352990284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6516688" y="188913"/>
            <a:ext cx="1943100" cy="3365500"/>
          </a:xfrm>
        </p:spPr>
        <p:txBody>
          <a:bodyPr vert="eaVert"/>
          <a:lstStyle/>
          <a:p>
            <a:r>
              <a:rPr lang="es-ES_tradnl" smtClean="0"/>
              <a:t>Clic para editar título</a:t>
            </a:r>
            <a:endParaRPr lang="es-ES"/>
          </a:p>
        </p:txBody>
      </p:sp>
      <p:sp>
        <p:nvSpPr>
          <p:cNvPr id="3" name="Marcador de texto vertical 2"/>
          <p:cNvSpPr>
            <a:spLocks noGrp="1"/>
          </p:cNvSpPr>
          <p:nvPr>
            <p:ph type="body" orient="vert" idx="1"/>
          </p:nvPr>
        </p:nvSpPr>
        <p:spPr>
          <a:xfrm>
            <a:off x="682625" y="188913"/>
            <a:ext cx="5681663" cy="3365500"/>
          </a:xfrm>
        </p:spPr>
        <p:txBody>
          <a:bodyPr vert="eaVert"/>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endParaRPr lang="es-ES"/>
          </a:p>
        </p:txBody>
      </p:sp>
      <p:sp>
        <p:nvSpPr>
          <p:cNvPr id="4" name="Rectangle 15"/>
          <p:cNvSpPr>
            <a:spLocks noGrp="1" noChangeArrowheads="1"/>
          </p:cNvSpPr>
          <p:nvPr>
            <p:ph type="sldNum" sz="quarter" idx="10"/>
          </p:nvPr>
        </p:nvSpPr>
        <p:spPr>
          <a:ln/>
        </p:spPr>
        <p:txBody>
          <a:bodyPr/>
          <a:lstStyle>
            <a:lvl1pPr>
              <a:defRPr sz="1000"/>
            </a:lvl1pPr>
          </a:lstStyle>
          <a:p>
            <a:pPr>
              <a:defRPr/>
            </a:pPr>
            <a:endParaRPr lang="ca-ES" altLang="ca-ES" sz="400">
              <a:solidFill>
                <a:srgbClr val="000000"/>
              </a:solidFill>
            </a:endParaRPr>
          </a:p>
          <a:p>
            <a:pPr>
              <a:defRPr/>
            </a:pPr>
            <a:r>
              <a:rPr lang="ca-ES" altLang="ca-ES">
                <a:solidFill>
                  <a:srgbClr val="000000"/>
                </a:solidFill>
              </a:rPr>
              <a:t>Inspecció d</a:t>
            </a:r>
            <a:r>
              <a:rPr lang="ja-JP" altLang="ca-ES">
                <a:solidFill>
                  <a:srgbClr val="000000"/>
                </a:solidFill>
              </a:rPr>
              <a:t>’</a:t>
            </a:r>
            <a:r>
              <a:rPr lang="ca-ES" altLang="ja-JP">
                <a:solidFill>
                  <a:srgbClr val="000000"/>
                </a:solidFill>
              </a:rPr>
              <a:t>Educació</a:t>
            </a:r>
          </a:p>
          <a:p>
            <a:pPr>
              <a:defRPr/>
            </a:pPr>
            <a:r>
              <a:rPr lang="ca-ES" altLang="ca-ES">
                <a:solidFill>
                  <a:srgbClr val="000000"/>
                </a:solidFill>
              </a:rPr>
              <a:t>maig - 2015</a:t>
            </a:r>
          </a:p>
        </p:txBody>
      </p:sp>
    </p:spTree>
    <p:extLst>
      <p:ext uri="{BB962C8B-B14F-4D97-AF65-F5344CB8AC3E}">
        <p14:creationId xmlns:p14="http://schemas.microsoft.com/office/powerpoint/2010/main" val="249242899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AndObj" preserve="1">
  <p:cSld name="Título, texto y objetos">
    <p:spTree>
      <p:nvGrpSpPr>
        <p:cNvPr id="1" name=""/>
        <p:cNvGrpSpPr/>
        <p:nvPr/>
      </p:nvGrpSpPr>
      <p:grpSpPr>
        <a:xfrm>
          <a:off x="0" y="0"/>
          <a:ext cx="0" cy="0"/>
          <a:chOff x="0" y="0"/>
          <a:chExt cx="0" cy="0"/>
        </a:xfrm>
      </p:grpSpPr>
      <p:sp>
        <p:nvSpPr>
          <p:cNvPr id="2" name="Título 1"/>
          <p:cNvSpPr>
            <a:spLocks noGrp="1"/>
          </p:cNvSpPr>
          <p:nvPr>
            <p:ph type="title"/>
          </p:nvPr>
        </p:nvSpPr>
        <p:spPr>
          <a:xfrm>
            <a:off x="682625" y="188913"/>
            <a:ext cx="7773988" cy="1008062"/>
          </a:xfrm>
        </p:spPr>
        <p:txBody>
          <a:bodyPr/>
          <a:lstStyle/>
          <a:p>
            <a:r>
              <a:rPr lang="es-ES_tradnl" smtClean="0"/>
              <a:t>Clic para editar título</a:t>
            </a:r>
            <a:endParaRPr lang="es-ES"/>
          </a:p>
        </p:txBody>
      </p:sp>
      <p:sp>
        <p:nvSpPr>
          <p:cNvPr id="3" name="Marcador de texto 2"/>
          <p:cNvSpPr>
            <a:spLocks noGrp="1"/>
          </p:cNvSpPr>
          <p:nvPr>
            <p:ph type="body" sz="half" idx="1"/>
          </p:nvPr>
        </p:nvSpPr>
        <p:spPr>
          <a:xfrm>
            <a:off x="685800" y="1743075"/>
            <a:ext cx="3810000" cy="1811338"/>
          </a:xfrm>
        </p:spPr>
        <p:txBody>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endParaRPr lang="es-ES"/>
          </a:p>
        </p:txBody>
      </p:sp>
      <p:sp>
        <p:nvSpPr>
          <p:cNvPr id="4" name="Marcador de contenido 3"/>
          <p:cNvSpPr>
            <a:spLocks noGrp="1"/>
          </p:cNvSpPr>
          <p:nvPr>
            <p:ph sz="half" idx="2"/>
          </p:nvPr>
        </p:nvSpPr>
        <p:spPr>
          <a:xfrm>
            <a:off x="4648200" y="1743075"/>
            <a:ext cx="3811588" cy="1811338"/>
          </a:xfrm>
        </p:spPr>
        <p:txBody>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endParaRPr lang="es-ES"/>
          </a:p>
        </p:txBody>
      </p:sp>
      <p:sp>
        <p:nvSpPr>
          <p:cNvPr id="5" name="Rectangle 15"/>
          <p:cNvSpPr>
            <a:spLocks noGrp="1" noChangeArrowheads="1"/>
          </p:cNvSpPr>
          <p:nvPr>
            <p:ph type="sldNum" sz="quarter" idx="10"/>
          </p:nvPr>
        </p:nvSpPr>
        <p:spPr>
          <a:ln/>
        </p:spPr>
        <p:txBody>
          <a:bodyPr/>
          <a:lstStyle>
            <a:lvl1pPr>
              <a:defRPr sz="1000"/>
            </a:lvl1pPr>
          </a:lstStyle>
          <a:p>
            <a:pPr>
              <a:defRPr/>
            </a:pPr>
            <a:endParaRPr lang="ca-ES" altLang="ca-ES" sz="400">
              <a:solidFill>
                <a:srgbClr val="000000"/>
              </a:solidFill>
            </a:endParaRPr>
          </a:p>
          <a:p>
            <a:pPr>
              <a:defRPr/>
            </a:pPr>
            <a:r>
              <a:rPr lang="ca-ES" altLang="ca-ES">
                <a:solidFill>
                  <a:srgbClr val="000000"/>
                </a:solidFill>
              </a:rPr>
              <a:t>Inspecció d</a:t>
            </a:r>
            <a:r>
              <a:rPr lang="ja-JP" altLang="ca-ES">
                <a:solidFill>
                  <a:srgbClr val="000000"/>
                </a:solidFill>
              </a:rPr>
              <a:t>’</a:t>
            </a:r>
            <a:r>
              <a:rPr lang="ca-ES" altLang="ja-JP">
                <a:solidFill>
                  <a:srgbClr val="000000"/>
                </a:solidFill>
              </a:rPr>
              <a:t>Educació</a:t>
            </a:r>
          </a:p>
          <a:p>
            <a:pPr>
              <a:defRPr/>
            </a:pPr>
            <a:r>
              <a:rPr lang="ca-ES" altLang="ca-ES">
                <a:solidFill>
                  <a:srgbClr val="000000"/>
                </a:solidFill>
              </a:rPr>
              <a:t>maig - 2015</a:t>
            </a:r>
          </a:p>
        </p:txBody>
      </p:sp>
    </p:spTree>
    <p:extLst>
      <p:ext uri="{BB962C8B-B14F-4D97-AF65-F5344CB8AC3E}">
        <p14:creationId xmlns:p14="http://schemas.microsoft.com/office/powerpoint/2010/main" val="352577461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e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4"/>
          <a:srcRect/>
          <a:stretch>
            <a:fillRect/>
          </a:stretch>
        </a:blip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682625" y="188913"/>
            <a:ext cx="7773988" cy="10080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vert="horz" wrap="square" lIns="91440" tIns="45720" rIns="91440" bIns="45720" numCol="1" anchor="b" anchorCtr="0" compatLnSpc="1">
            <a:prstTxWarp prst="textNoShape">
              <a:avLst/>
            </a:prstTxWarp>
          </a:bodyPr>
          <a:lstStyle/>
          <a:p>
            <a:pPr lvl="0"/>
            <a:r>
              <a:rPr lang="ca-ES" altLang="ca-ES" smtClean="0"/>
              <a:t>Feu clic aquí per editar l'estil de títol del patró</a:t>
            </a:r>
          </a:p>
        </p:txBody>
      </p:sp>
      <p:sp>
        <p:nvSpPr>
          <p:cNvPr id="1027" name="Rectangle 3"/>
          <p:cNvSpPr>
            <a:spLocks noGrp="1" noChangeArrowheads="1"/>
          </p:cNvSpPr>
          <p:nvPr>
            <p:ph type="body" idx="1"/>
          </p:nvPr>
        </p:nvSpPr>
        <p:spPr bwMode="auto">
          <a:xfrm>
            <a:off x="685800" y="1743075"/>
            <a:ext cx="7773988" cy="18113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vert="horz" wrap="square" lIns="91440" tIns="45720" rIns="91440" bIns="45720" numCol="1" anchor="t" anchorCtr="0" compatLnSpc="1">
            <a:prstTxWarp prst="textNoShape">
              <a:avLst/>
            </a:prstTxWarp>
            <a:spAutoFit/>
          </a:bodyPr>
          <a:lstStyle/>
          <a:p>
            <a:pPr lvl="0"/>
            <a:r>
              <a:rPr lang="ca-ES" altLang="ca-ES" smtClean="0"/>
              <a:t>Feu clic aquí per editar els estils de text del patró</a:t>
            </a:r>
          </a:p>
          <a:p>
            <a:pPr lvl="1"/>
            <a:r>
              <a:rPr lang="ca-ES" altLang="ca-ES" smtClean="0"/>
              <a:t>Segon nivell</a:t>
            </a:r>
          </a:p>
          <a:p>
            <a:pPr lvl="2"/>
            <a:r>
              <a:rPr lang="ca-ES" altLang="ca-ES" smtClean="0"/>
              <a:t>Tercer nivell</a:t>
            </a:r>
          </a:p>
          <a:p>
            <a:pPr lvl="3"/>
            <a:r>
              <a:rPr lang="ca-ES" altLang="ca-ES" smtClean="0"/>
              <a:t>Quart nivell</a:t>
            </a:r>
          </a:p>
          <a:p>
            <a:pPr lvl="4"/>
            <a:r>
              <a:rPr lang="ca-ES" altLang="ca-ES" smtClean="0"/>
              <a:t>Cinquè nivell</a:t>
            </a:r>
          </a:p>
        </p:txBody>
      </p:sp>
      <p:sp>
        <p:nvSpPr>
          <p:cNvPr id="1031" name="Line 7"/>
          <p:cNvSpPr>
            <a:spLocks noChangeShapeType="1"/>
          </p:cNvSpPr>
          <p:nvPr/>
        </p:nvSpPr>
        <p:spPr bwMode="auto">
          <a:xfrm>
            <a:off x="762000" y="1196975"/>
            <a:ext cx="6978650" cy="0"/>
          </a:xfrm>
          <a:prstGeom prst="line">
            <a:avLst/>
          </a:prstGeom>
          <a:noFill/>
          <a:ln w="28575">
            <a:solidFill>
              <a:srgbClr val="C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anchor="ctr"/>
          <a:lstStyle/>
          <a:p>
            <a:pPr fontAlgn="base">
              <a:spcBef>
                <a:spcPct val="50000"/>
              </a:spcBef>
              <a:spcAft>
                <a:spcPct val="0"/>
              </a:spcAft>
              <a:defRPr/>
            </a:pPr>
            <a:endParaRPr lang="es-ES" sz="2200" b="1">
              <a:solidFill>
                <a:srgbClr val="000000"/>
              </a:solidFill>
            </a:endParaRPr>
          </a:p>
        </p:txBody>
      </p:sp>
      <p:sp>
        <p:nvSpPr>
          <p:cNvPr id="1039" name="Rectangle 15"/>
          <p:cNvSpPr>
            <a:spLocks noGrp="1" noChangeArrowheads="1"/>
          </p:cNvSpPr>
          <p:nvPr>
            <p:ph type="sldNum" sz="quarter" idx="4"/>
          </p:nvPr>
        </p:nvSpPr>
        <p:spPr bwMode="auto">
          <a:xfrm>
            <a:off x="6542088" y="6172200"/>
            <a:ext cx="2133600" cy="4968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vert="horz" wrap="square" lIns="91440" tIns="45720" rIns="91440" bIns="45720" numCol="1" anchor="t" anchorCtr="0" compatLnSpc="1">
            <a:prstTxWarp prst="textNoShape">
              <a:avLst/>
            </a:prstTxWarp>
          </a:bodyPr>
          <a:lstStyle>
            <a:lvl1pPr algn="r">
              <a:spcBef>
                <a:spcPct val="0"/>
              </a:spcBef>
              <a:defRPr sz="400" b="0" smtClean="0">
                <a:latin typeface="Arial" pitchFamily="34" charset="0"/>
              </a:defRPr>
            </a:lvl1pPr>
          </a:lstStyle>
          <a:p>
            <a:pPr fontAlgn="base">
              <a:spcAft>
                <a:spcPct val="0"/>
              </a:spcAft>
              <a:defRPr/>
            </a:pPr>
            <a:endParaRPr lang="ca-ES" altLang="ca-ES">
              <a:solidFill>
                <a:srgbClr val="000000"/>
              </a:solidFill>
            </a:endParaRPr>
          </a:p>
          <a:p>
            <a:pPr fontAlgn="base">
              <a:spcAft>
                <a:spcPct val="0"/>
              </a:spcAft>
              <a:defRPr/>
            </a:pPr>
            <a:r>
              <a:rPr lang="ca-ES" altLang="ca-ES" sz="1000">
                <a:solidFill>
                  <a:srgbClr val="000000"/>
                </a:solidFill>
              </a:rPr>
              <a:t>Inspecció d</a:t>
            </a:r>
            <a:r>
              <a:rPr lang="ja-JP" altLang="ca-ES" sz="1000">
                <a:solidFill>
                  <a:srgbClr val="000000"/>
                </a:solidFill>
              </a:rPr>
              <a:t>’</a:t>
            </a:r>
            <a:r>
              <a:rPr lang="ca-ES" altLang="ja-JP" sz="1000">
                <a:solidFill>
                  <a:srgbClr val="000000"/>
                </a:solidFill>
              </a:rPr>
              <a:t>Educació</a:t>
            </a:r>
          </a:p>
          <a:p>
            <a:pPr fontAlgn="base">
              <a:spcAft>
                <a:spcPct val="0"/>
              </a:spcAft>
              <a:defRPr/>
            </a:pPr>
            <a:r>
              <a:rPr lang="ca-ES" altLang="ca-ES" sz="1000">
                <a:solidFill>
                  <a:srgbClr val="000000"/>
                </a:solidFill>
              </a:rPr>
              <a:t>maig - 2015</a:t>
            </a:r>
          </a:p>
        </p:txBody>
      </p:sp>
    </p:spTree>
    <p:extLst>
      <p:ext uri="{BB962C8B-B14F-4D97-AF65-F5344CB8AC3E}">
        <p14:creationId xmlns:p14="http://schemas.microsoft.com/office/powerpoint/2010/main" val="64759824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Lst>
  <p:hf hdr="0" ftr="0" dt="0"/>
  <p:txStyles>
    <p:titleStyle>
      <a:lvl1pPr algn="l" rtl="0" eaLnBrk="0" fontAlgn="base" hangingPunct="0">
        <a:spcBef>
          <a:spcPct val="0"/>
        </a:spcBef>
        <a:spcAft>
          <a:spcPct val="0"/>
        </a:spcAft>
        <a:defRPr sz="3200" b="1">
          <a:solidFill>
            <a:srgbClr val="C00000"/>
          </a:solidFill>
          <a:latin typeface="+mj-lt"/>
          <a:ea typeface="+mj-ea"/>
          <a:cs typeface="ＭＳ Ｐゴシック" charset="0"/>
        </a:defRPr>
      </a:lvl1pPr>
      <a:lvl2pPr algn="l" rtl="0" eaLnBrk="0" fontAlgn="base" hangingPunct="0">
        <a:spcBef>
          <a:spcPct val="0"/>
        </a:spcBef>
        <a:spcAft>
          <a:spcPct val="0"/>
        </a:spcAft>
        <a:defRPr sz="3200" b="1">
          <a:solidFill>
            <a:srgbClr val="C00000"/>
          </a:solidFill>
          <a:latin typeface="Arial" charset="0"/>
          <a:ea typeface="ＭＳ Ｐゴシック" charset="0"/>
          <a:cs typeface="ＭＳ Ｐゴシック" charset="0"/>
        </a:defRPr>
      </a:lvl2pPr>
      <a:lvl3pPr algn="l" rtl="0" eaLnBrk="0" fontAlgn="base" hangingPunct="0">
        <a:spcBef>
          <a:spcPct val="0"/>
        </a:spcBef>
        <a:spcAft>
          <a:spcPct val="0"/>
        </a:spcAft>
        <a:defRPr sz="3200" b="1">
          <a:solidFill>
            <a:srgbClr val="C00000"/>
          </a:solidFill>
          <a:latin typeface="Arial" charset="0"/>
          <a:ea typeface="ＭＳ Ｐゴシック" charset="0"/>
          <a:cs typeface="ＭＳ Ｐゴシック" charset="0"/>
        </a:defRPr>
      </a:lvl3pPr>
      <a:lvl4pPr algn="l" rtl="0" eaLnBrk="0" fontAlgn="base" hangingPunct="0">
        <a:spcBef>
          <a:spcPct val="0"/>
        </a:spcBef>
        <a:spcAft>
          <a:spcPct val="0"/>
        </a:spcAft>
        <a:defRPr sz="3200" b="1">
          <a:solidFill>
            <a:srgbClr val="C00000"/>
          </a:solidFill>
          <a:latin typeface="Arial" charset="0"/>
          <a:ea typeface="ＭＳ Ｐゴシック" charset="0"/>
          <a:cs typeface="ＭＳ Ｐゴシック" charset="0"/>
        </a:defRPr>
      </a:lvl4pPr>
      <a:lvl5pPr algn="l" rtl="0" eaLnBrk="0" fontAlgn="base" hangingPunct="0">
        <a:spcBef>
          <a:spcPct val="0"/>
        </a:spcBef>
        <a:spcAft>
          <a:spcPct val="0"/>
        </a:spcAft>
        <a:defRPr sz="3200" b="1">
          <a:solidFill>
            <a:srgbClr val="C00000"/>
          </a:solidFill>
          <a:latin typeface="Arial" charset="0"/>
          <a:ea typeface="ＭＳ Ｐゴシック" charset="0"/>
          <a:cs typeface="ＭＳ Ｐゴシック" charset="0"/>
        </a:defRPr>
      </a:lvl5pPr>
      <a:lvl6pPr marL="457200" algn="l" rtl="0" fontAlgn="base">
        <a:spcBef>
          <a:spcPct val="0"/>
        </a:spcBef>
        <a:spcAft>
          <a:spcPct val="0"/>
        </a:spcAft>
        <a:defRPr sz="3200" b="1">
          <a:solidFill>
            <a:srgbClr val="C00000"/>
          </a:solidFill>
          <a:latin typeface="Arial" charset="0"/>
          <a:ea typeface="ＭＳ Ｐゴシック" charset="0"/>
        </a:defRPr>
      </a:lvl6pPr>
      <a:lvl7pPr marL="914400" algn="l" rtl="0" fontAlgn="base">
        <a:spcBef>
          <a:spcPct val="0"/>
        </a:spcBef>
        <a:spcAft>
          <a:spcPct val="0"/>
        </a:spcAft>
        <a:defRPr sz="3200" b="1">
          <a:solidFill>
            <a:srgbClr val="C00000"/>
          </a:solidFill>
          <a:latin typeface="Arial" charset="0"/>
          <a:ea typeface="ＭＳ Ｐゴシック" charset="0"/>
        </a:defRPr>
      </a:lvl7pPr>
      <a:lvl8pPr marL="1371600" algn="l" rtl="0" fontAlgn="base">
        <a:spcBef>
          <a:spcPct val="0"/>
        </a:spcBef>
        <a:spcAft>
          <a:spcPct val="0"/>
        </a:spcAft>
        <a:defRPr sz="3200" b="1">
          <a:solidFill>
            <a:srgbClr val="C00000"/>
          </a:solidFill>
          <a:latin typeface="Arial" charset="0"/>
          <a:ea typeface="ＭＳ Ｐゴシック" charset="0"/>
        </a:defRPr>
      </a:lvl8pPr>
      <a:lvl9pPr marL="1828800" algn="l" rtl="0" fontAlgn="base">
        <a:spcBef>
          <a:spcPct val="0"/>
        </a:spcBef>
        <a:spcAft>
          <a:spcPct val="0"/>
        </a:spcAft>
        <a:defRPr sz="3200" b="1">
          <a:solidFill>
            <a:srgbClr val="C00000"/>
          </a:solidFill>
          <a:latin typeface="Arial" charset="0"/>
          <a:ea typeface="ＭＳ Ｐゴシック" charset="0"/>
        </a:defRPr>
      </a:lvl9pPr>
    </p:titleStyle>
    <p:bodyStyle>
      <a:lvl1pPr marL="342900" indent="-342900" algn="l" rtl="0" eaLnBrk="0" fontAlgn="base" hangingPunct="0">
        <a:spcBef>
          <a:spcPct val="20000"/>
        </a:spcBef>
        <a:spcAft>
          <a:spcPct val="0"/>
        </a:spcAft>
        <a:buClr>
          <a:srgbClr val="C00000"/>
        </a:buClr>
        <a:buFont typeface="Wingdings" pitchFamily="2" charset="2"/>
        <a:buChar char="o"/>
        <a:defRPr sz="2400">
          <a:solidFill>
            <a:schemeClr val="tx1"/>
          </a:solidFill>
          <a:latin typeface="+mn-lt"/>
          <a:ea typeface="+mn-ea"/>
          <a:cs typeface="ＭＳ Ｐゴシック" charset="0"/>
        </a:defRPr>
      </a:lvl1pPr>
      <a:lvl2pPr marL="742950" indent="-285750" algn="l" rtl="0" eaLnBrk="0" fontAlgn="base" hangingPunct="0">
        <a:spcBef>
          <a:spcPct val="20000"/>
        </a:spcBef>
        <a:spcAft>
          <a:spcPct val="0"/>
        </a:spcAft>
        <a:buClr>
          <a:schemeClr val="tx1"/>
        </a:buClr>
        <a:buFont typeface="Wingdings" pitchFamily="2" charset="2"/>
        <a:buChar char="§"/>
        <a:defRPr sz="2200">
          <a:solidFill>
            <a:schemeClr val="tx1"/>
          </a:solidFill>
          <a:latin typeface="+mn-lt"/>
          <a:ea typeface="+mn-ea"/>
        </a:defRPr>
      </a:lvl2pPr>
      <a:lvl3pPr marL="1143000" indent="-228600" algn="l" rtl="0" eaLnBrk="0" fontAlgn="base" hangingPunct="0">
        <a:spcBef>
          <a:spcPct val="20000"/>
        </a:spcBef>
        <a:spcAft>
          <a:spcPct val="0"/>
        </a:spcAft>
        <a:buClr>
          <a:schemeClr val="tx1"/>
        </a:buClr>
        <a:buFont typeface="Arial" charset="0"/>
        <a:buChar char="–"/>
        <a:defRPr sz="2000">
          <a:solidFill>
            <a:schemeClr val="tx1"/>
          </a:solidFill>
          <a:latin typeface="+mn-lt"/>
          <a:ea typeface="+mn-ea"/>
        </a:defRPr>
      </a:lvl3pPr>
      <a:lvl4pPr marL="1600200" indent="-228600" algn="l" rtl="0" eaLnBrk="0" fontAlgn="base" hangingPunct="0">
        <a:spcBef>
          <a:spcPct val="20000"/>
        </a:spcBef>
        <a:spcAft>
          <a:spcPct val="0"/>
        </a:spcAft>
        <a:buClr>
          <a:schemeClr val="tx1"/>
        </a:buClr>
        <a:buFont typeface="Arial" charset="0"/>
        <a:buChar char="–"/>
        <a:defRPr sz="1600">
          <a:solidFill>
            <a:schemeClr val="tx1"/>
          </a:solidFill>
          <a:latin typeface="+mn-lt"/>
          <a:ea typeface="+mn-ea"/>
        </a:defRPr>
      </a:lvl4pPr>
      <a:lvl5pPr marL="2057400" indent="-228600" algn="l" rtl="0" eaLnBrk="0" fontAlgn="base" hangingPunct="0">
        <a:spcBef>
          <a:spcPct val="20000"/>
        </a:spcBef>
        <a:spcAft>
          <a:spcPct val="0"/>
        </a:spcAft>
        <a:buClr>
          <a:schemeClr val="tx1"/>
        </a:buClr>
        <a:buFont typeface="Arial" charset="0"/>
        <a:buChar char="–"/>
        <a:defRPr sz="1600">
          <a:solidFill>
            <a:schemeClr val="tx1"/>
          </a:solidFill>
          <a:latin typeface="+mn-lt"/>
          <a:ea typeface="+mn-ea"/>
        </a:defRPr>
      </a:lvl5pPr>
      <a:lvl6pPr marL="2514600" indent="-228600" algn="l" rtl="0" fontAlgn="base">
        <a:spcBef>
          <a:spcPct val="20000"/>
        </a:spcBef>
        <a:spcAft>
          <a:spcPct val="0"/>
        </a:spcAft>
        <a:buClr>
          <a:schemeClr val="tx1"/>
        </a:buClr>
        <a:buFont typeface="Arial" charset="0"/>
        <a:buChar char="–"/>
        <a:defRPr sz="1600">
          <a:solidFill>
            <a:schemeClr val="tx1"/>
          </a:solidFill>
          <a:latin typeface="+mn-lt"/>
          <a:ea typeface="+mn-ea"/>
        </a:defRPr>
      </a:lvl6pPr>
      <a:lvl7pPr marL="2971800" indent="-228600" algn="l" rtl="0" fontAlgn="base">
        <a:spcBef>
          <a:spcPct val="20000"/>
        </a:spcBef>
        <a:spcAft>
          <a:spcPct val="0"/>
        </a:spcAft>
        <a:buClr>
          <a:schemeClr val="tx1"/>
        </a:buClr>
        <a:buFont typeface="Arial" charset="0"/>
        <a:buChar char="–"/>
        <a:defRPr sz="1600">
          <a:solidFill>
            <a:schemeClr val="tx1"/>
          </a:solidFill>
          <a:latin typeface="+mn-lt"/>
          <a:ea typeface="+mn-ea"/>
        </a:defRPr>
      </a:lvl7pPr>
      <a:lvl8pPr marL="3429000" indent="-228600" algn="l" rtl="0" fontAlgn="base">
        <a:spcBef>
          <a:spcPct val="20000"/>
        </a:spcBef>
        <a:spcAft>
          <a:spcPct val="0"/>
        </a:spcAft>
        <a:buClr>
          <a:schemeClr val="tx1"/>
        </a:buClr>
        <a:buFont typeface="Arial" charset="0"/>
        <a:buChar char="–"/>
        <a:defRPr sz="1600">
          <a:solidFill>
            <a:schemeClr val="tx1"/>
          </a:solidFill>
          <a:latin typeface="+mn-lt"/>
          <a:ea typeface="+mn-ea"/>
        </a:defRPr>
      </a:lvl8pPr>
      <a:lvl9pPr marL="3886200" indent="-228600" algn="l" rtl="0" fontAlgn="base">
        <a:spcBef>
          <a:spcPct val="20000"/>
        </a:spcBef>
        <a:spcAft>
          <a:spcPct val="0"/>
        </a:spcAft>
        <a:buClr>
          <a:schemeClr val="tx1"/>
        </a:buClr>
        <a:buFont typeface="Arial" charset="0"/>
        <a:buChar char="–"/>
        <a:defRPr sz="1600">
          <a:solidFill>
            <a:schemeClr val="tx1"/>
          </a:solidFill>
          <a:latin typeface="+mn-lt"/>
          <a:ea typeface="+mn-ea"/>
        </a:defRPr>
      </a:lvl9pPr>
    </p:bodyStyle>
    <p:otherStyle>
      <a:defPPr>
        <a:defRPr lang="es-E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4.emf"/><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2.xml"/><Relationship Id="rId5" Type="http://schemas.openxmlformats.org/officeDocument/2006/relationships/image" Target="../media/image12.png"/><Relationship Id="rId4" Type="http://schemas.openxmlformats.org/officeDocument/2006/relationships/image" Target="../media/image11.png"/></Relationships>
</file>

<file path=ppt/slides/_rels/slide18.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9314" name="Rectangle 2"/>
          <p:cNvSpPr>
            <a:spLocks noGrp="1" noChangeArrowheads="1"/>
          </p:cNvSpPr>
          <p:nvPr>
            <p:ph type="ctrTitle"/>
          </p:nvPr>
        </p:nvSpPr>
        <p:spPr>
          <a:xfrm>
            <a:off x="755650" y="3499833"/>
            <a:ext cx="7772400" cy="1569660"/>
          </a:xfrm>
        </p:spPr>
        <p:txBody>
          <a:bodyPr/>
          <a:lstStyle/>
          <a:p>
            <a:pPr eaLnBrk="1" hangingPunct="1">
              <a:defRPr/>
            </a:pPr>
            <a:r>
              <a:rPr lang="ca-ES" sz="4800" dirty="0" err="1" smtClean="0">
                <a:cs typeface="+mj-cs"/>
              </a:rPr>
              <a:t>Equity</a:t>
            </a:r>
            <a:r>
              <a:rPr lang="ca-ES" sz="4800" dirty="0" smtClean="0">
                <a:cs typeface="+mj-cs"/>
              </a:rPr>
              <a:t> in </a:t>
            </a:r>
            <a:r>
              <a:rPr lang="ca-ES" sz="4800" dirty="0" err="1" smtClean="0">
                <a:cs typeface="+mj-cs"/>
              </a:rPr>
              <a:t>the</a:t>
            </a:r>
            <a:r>
              <a:rPr lang="ca-ES" sz="4800" dirty="0" smtClean="0">
                <a:cs typeface="+mj-cs"/>
              </a:rPr>
              <a:t> Catalan </a:t>
            </a:r>
            <a:r>
              <a:rPr lang="ca-ES" sz="4800" dirty="0" err="1" smtClean="0">
                <a:cs typeface="+mj-cs"/>
              </a:rPr>
              <a:t>Educational</a:t>
            </a:r>
            <a:r>
              <a:rPr lang="ca-ES" sz="4800" dirty="0" smtClean="0">
                <a:cs typeface="+mj-cs"/>
              </a:rPr>
              <a:t> System</a:t>
            </a:r>
            <a:endParaRPr lang="es-ES" sz="4800" dirty="0" smtClean="0">
              <a:cs typeface="+mj-cs"/>
            </a:endParaRPr>
          </a:p>
        </p:txBody>
      </p:sp>
      <p:pic>
        <p:nvPicPr>
          <p:cNvPr id="3075" name="Picture 6" descr="SPE_centrat_c"/>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898650" y="620713"/>
            <a:ext cx="5243513" cy="1644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076" name="CuadroTexto 1"/>
          <p:cNvSpPr txBox="1">
            <a:spLocks noChangeArrowheads="1"/>
          </p:cNvSpPr>
          <p:nvPr/>
        </p:nvSpPr>
        <p:spPr bwMode="auto">
          <a:xfrm>
            <a:off x="1042988" y="2492375"/>
            <a:ext cx="763270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lr>
                <a:srgbClr val="C00000"/>
              </a:buClr>
              <a:buFont typeface="Wingdings" panose="05000000000000000000" pitchFamily="2" charset="2"/>
              <a:buChar char="o"/>
              <a:defRPr sz="2400">
                <a:solidFill>
                  <a:schemeClr val="tx1"/>
                </a:solidFill>
                <a:latin typeface="Arial" panose="020B0604020202020204" pitchFamily="34" charset="0"/>
                <a:ea typeface="ＭＳ Ｐゴシック" panose="020B0600070205080204" pitchFamily="34" charset="-128"/>
              </a:defRPr>
            </a:lvl1pPr>
            <a:lvl2pPr marL="742950" indent="-285750" eaLnBrk="0" hangingPunct="0">
              <a:spcBef>
                <a:spcPct val="20000"/>
              </a:spcBef>
              <a:buClr>
                <a:schemeClr val="tx1"/>
              </a:buClr>
              <a:buFont typeface="Wingdings" panose="05000000000000000000" pitchFamily="2" charset="2"/>
              <a:buChar char="§"/>
              <a:defRPr sz="2200">
                <a:solidFill>
                  <a:schemeClr val="tx1"/>
                </a:solidFill>
                <a:latin typeface="Arial" panose="020B0604020202020204" pitchFamily="34" charset="0"/>
                <a:ea typeface="ＭＳ Ｐゴシック" panose="020B0600070205080204" pitchFamily="34" charset="-128"/>
              </a:defRPr>
            </a:lvl2pPr>
            <a:lvl3pPr marL="1143000" indent="-228600" eaLnBrk="0" hangingPunct="0">
              <a:spcBef>
                <a:spcPct val="20000"/>
              </a:spcBef>
              <a:buClr>
                <a:schemeClr val="tx1"/>
              </a:buClr>
              <a:buFont typeface="Arial" panose="020B0604020202020204" pitchFamily="34" charset="0"/>
              <a:buChar char="–"/>
              <a:defRPr sz="2000">
                <a:solidFill>
                  <a:schemeClr val="tx1"/>
                </a:solidFill>
                <a:latin typeface="Arial" panose="020B0604020202020204" pitchFamily="34" charset="0"/>
                <a:ea typeface="ＭＳ Ｐゴシック" panose="020B0600070205080204" pitchFamily="34" charset="-128"/>
              </a:defRPr>
            </a:lvl3pPr>
            <a:lvl4pPr marL="1600200" indent="-228600" eaLnBrk="0" hangingPunct="0">
              <a:spcBef>
                <a:spcPct val="20000"/>
              </a:spcBef>
              <a:buClr>
                <a:schemeClr val="tx1"/>
              </a:buClr>
              <a:buFont typeface="Arial" panose="020B0604020202020204" pitchFamily="34" charset="0"/>
              <a:buChar char="–"/>
              <a:defRPr sz="1600">
                <a:solidFill>
                  <a:schemeClr val="tx1"/>
                </a:solidFill>
                <a:latin typeface="Arial" panose="020B0604020202020204" pitchFamily="34" charset="0"/>
                <a:ea typeface="ＭＳ Ｐゴシック" panose="020B0600070205080204" pitchFamily="34" charset="-128"/>
              </a:defRPr>
            </a:lvl4pPr>
            <a:lvl5pPr marL="2057400" indent="-228600" eaLnBrk="0" hangingPunct="0">
              <a:spcBef>
                <a:spcPct val="20000"/>
              </a:spcBef>
              <a:buClr>
                <a:schemeClr val="tx1"/>
              </a:buClr>
              <a:buFont typeface="Arial" panose="020B0604020202020204" pitchFamily="34" charset="0"/>
              <a:buChar char="–"/>
              <a:defRPr sz="16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lr>
                <a:schemeClr val="tx1"/>
              </a:buClr>
              <a:buFont typeface="Arial" panose="020B0604020202020204" pitchFamily="34" charset="0"/>
              <a:buChar char="–"/>
              <a:defRPr sz="16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lr>
                <a:schemeClr val="tx1"/>
              </a:buClr>
              <a:buFont typeface="Arial" panose="020B0604020202020204" pitchFamily="34" charset="0"/>
              <a:buChar char="–"/>
              <a:defRPr sz="16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lr>
                <a:schemeClr val="tx1"/>
              </a:buClr>
              <a:buFont typeface="Arial" panose="020B0604020202020204" pitchFamily="34" charset="0"/>
              <a:buChar char="–"/>
              <a:defRPr sz="16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lr>
                <a:schemeClr val="tx1"/>
              </a:buClr>
              <a:buFont typeface="Arial" panose="020B0604020202020204" pitchFamily="34" charset="0"/>
              <a:buChar char="–"/>
              <a:defRPr sz="1600">
                <a:solidFill>
                  <a:schemeClr val="tx1"/>
                </a:solidFill>
                <a:latin typeface="Arial" panose="020B0604020202020204" pitchFamily="34" charset="0"/>
                <a:ea typeface="ＭＳ Ｐゴシック" panose="020B0600070205080204" pitchFamily="34" charset="-128"/>
              </a:defRPr>
            </a:lvl9pPr>
          </a:lstStyle>
          <a:p>
            <a:pPr algn="ctr" eaLnBrk="1" hangingPunct="1">
              <a:spcBef>
                <a:spcPct val="50000"/>
              </a:spcBef>
              <a:buClrTx/>
              <a:buFontTx/>
              <a:buNone/>
            </a:pPr>
            <a:r>
              <a:rPr lang="es-ES" altLang="ca-ES"/>
              <a:t>Sub-direcció General de la Inspecció d</a:t>
            </a:r>
            <a:r>
              <a:rPr lang="es-ES" altLang="es-ES"/>
              <a:t>’</a:t>
            </a:r>
            <a:r>
              <a:rPr lang="es-ES" altLang="ca-ES"/>
              <a:t>Educació</a:t>
            </a:r>
          </a:p>
        </p:txBody>
      </p:sp>
    </p:spTree>
    <p:extLst>
      <p:ext uri="{BB962C8B-B14F-4D97-AF65-F5344CB8AC3E}">
        <p14:creationId xmlns:p14="http://schemas.microsoft.com/office/powerpoint/2010/main" val="438215456"/>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ol 1"/>
          <p:cNvSpPr>
            <a:spLocks noGrp="1"/>
          </p:cNvSpPr>
          <p:nvPr>
            <p:ph type="title"/>
          </p:nvPr>
        </p:nvSpPr>
        <p:spPr/>
        <p:txBody>
          <a:bodyPr/>
          <a:lstStyle/>
          <a:p>
            <a:r>
              <a:rPr lang="ca-ES" dirty="0" err="1" smtClean="0"/>
              <a:t>Equity</a:t>
            </a:r>
            <a:r>
              <a:rPr lang="ca-ES" dirty="0" smtClean="0"/>
              <a:t> </a:t>
            </a:r>
            <a:r>
              <a:rPr lang="ca-ES" dirty="0" err="1" smtClean="0"/>
              <a:t>Conditions</a:t>
            </a:r>
            <a:r>
              <a:rPr lang="ca-ES" dirty="0" smtClean="0"/>
              <a:t> </a:t>
            </a:r>
            <a:r>
              <a:rPr lang="ca-ES" dirty="0" err="1" smtClean="0"/>
              <a:t>and</a:t>
            </a:r>
            <a:r>
              <a:rPr lang="ca-ES" dirty="0" smtClean="0"/>
              <a:t> </a:t>
            </a:r>
            <a:r>
              <a:rPr lang="ca-ES" dirty="0" err="1" smtClean="0"/>
              <a:t>Evaluation</a:t>
            </a:r>
            <a:r>
              <a:rPr lang="ca-ES" dirty="0" smtClean="0"/>
              <a:t>.</a:t>
            </a:r>
            <a:endParaRPr lang="ca-ES" dirty="0"/>
          </a:p>
        </p:txBody>
      </p:sp>
      <p:sp>
        <p:nvSpPr>
          <p:cNvPr id="3" name="Contenidor de contingut 2"/>
          <p:cNvSpPr>
            <a:spLocks noGrp="1"/>
          </p:cNvSpPr>
          <p:nvPr>
            <p:ph idx="1"/>
          </p:nvPr>
        </p:nvSpPr>
        <p:spPr>
          <a:xfrm>
            <a:off x="682625" y="1412776"/>
            <a:ext cx="7773988" cy="4290405"/>
          </a:xfrm>
        </p:spPr>
        <p:txBody>
          <a:bodyPr/>
          <a:lstStyle/>
          <a:p>
            <a:pPr marL="0" indent="0" algn="ctr">
              <a:buNone/>
            </a:pPr>
            <a:r>
              <a:rPr lang="en-GB" u="sng" dirty="0" smtClean="0"/>
              <a:t>Principles of the Catalan Educational System.</a:t>
            </a:r>
          </a:p>
          <a:p>
            <a:pPr marL="0" indent="0">
              <a:buNone/>
            </a:pPr>
            <a:r>
              <a:rPr lang="en-GB" dirty="0" smtClean="0"/>
              <a:t>According to the Catalan Law of Education: (LEC-2009)</a:t>
            </a:r>
          </a:p>
          <a:p>
            <a:endParaRPr lang="en-GB" dirty="0"/>
          </a:p>
          <a:p>
            <a:pPr lvl="1"/>
            <a:r>
              <a:rPr lang="en-GB" b="1" dirty="0" smtClean="0"/>
              <a:t>Inclusion</a:t>
            </a:r>
            <a:r>
              <a:rPr lang="en-GB" dirty="0" smtClean="0"/>
              <a:t> and social cohesion, </a:t>
            </a:r>
            <a:r>
              <a:rPr lang="en-GB" b="1" dirty="0" smtClean="0"/>
              <a:t>Equal opportunities </a:t>
            </a:r>
            <a:r>
              <a:rPr lang="en-GB" dirty="0" smtClean="0"/>
              <a:t>for all, and </a:t>
            </a:r>
            <a:r>
              <a:rPr lang="en-GB" b="1" dirty="0" smtClean="0"/>
              <a:t>Equity</a:t>
            </a:r>
            <a:r>
              <a:rPr lang="en-GB" dirty="0" smtClean="0"/>
              <a:t> are seen as factors of quality in education.</a:t>
            </a:r>
          </a:p>
          <a:p>
            <a:pPr lvl="1"/>
            <a:endParaRPr lang="en-GB" dirty="0" smtClean="0"/>
          </a:p>
          <a:p>
            <a:pPr lvl="1"/>
            <a:r>
              <a:rPr lang="en-GB" sz="2000" b="1" dirty="0"/>
              <a:t>Quality</a:t>
            </a:r>
            <a:r>
              <a:rPr lang="en-GB" sz="2000" dirty="0"/>
              <a:t> in education is defined as </a:t>
            </a:r>
            <a:r>
              <a:rPr lang="en-GB" sz="2000" dirty="0" smtClean="0"/>
              <a:t>“students achieving </a:t>
            </a:r>
            <a:r>
              <a:rPr lang="en-GB" sz="2000" b="1" dirty="0" smtClean="0"/>
              <a:t>key competences </a:t>
            </a:r>
            <a:r>
              <a:rPr lang="en-GB" sz="2000" b="1" dirty="0"/>
              <a:t>and </a:t>
            </a:r>
            <a:r>
              <a:rPr lang="en-GB" sz="2000" b="1" dirty="0" smtClean="0"/>
              <a:t>excellence </a:t>
            </a:r>
            <a:r>
              <a:rPr lang="en-GB" sz="2000" b="1" dirty="0"/>
              <a:t>in a context of </a:t>
            </a:r>
            <a:r>
              <a:rPr lang="en-GB" sz="2000" b="1" dirty="0" smtClean="0"/>
              <a:t>equity</a:t>
            </a:r>
            <a:r>
              <a:rPr lang="en-GB" sz="2000" dirty="0" smtClean="0"/>
              <a:t>.</a:t>
            </a:r>
          </a:p>
          <a:p>
            <a:pPr lvl="1"/>
            <a:endParaRPr lang="en-GB" sz="2000" b="1" dirty="0" smtClean="0"/>
          </a:p>
          <a:p>
            <a:pPr lvl="1"/>
            <a:r>
              <a:rPr lang="en-GB" b="1" dirty="0" smtClean="0"/>
              <a:t>Integration</a:t>
            </a:r>
            <a:r>
              <a:rPr lang="en-GB" dirty="0" smtClean="0"/>
              <a:t> for all kind of socioeconomic groups</a:t>
            </a:r>
            <a:endParaRPr lang="en-GB" dirty="0"/>
          </a:p>
        </p:txBody>
      </p:sp>
    </p:spTree>
    <p:extLst>
      <p:ext uri="{BB962C8B-B14F-4D97-AF65-F5344CB8AC3E}">
        <p14:creationId xmlns:p14="http://schemas.microsoft.com/office/powerpoint/2010/main" val="3832957369"/>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ol 1"/>
          <p:cNvSpPr>
            <a:spLocks noGrp="1"/>
          </p:cNvSpPr>
          <p:nvPr>
            <p:ph type="title"/>
          </p:nvPr>
        </p:nvSpPr>
        <p:spPr/>
        <p:txBody>
          <a:bodyPr/>
          <a:lstStyle/>
          <a:p>
            <a:r>
              <a:rPr lang="ca-ES" dirty="0" err="1" smtClean="0"/>
              <a:t>Equity</a:t>
            </a:r>
            <a:r>
              <a:rPr lang="ca-ES" dirty="0" smtClean="0"/>
              <a:t> </a:t>
            </a:r>
            <a:r>
              <a:rPr lang="ca-ES" dirty="0" err="1" smtClean="0"/>
              <a:t>Conditions</a:t>
            </a:r>
            <a:r>
              <a:rPr lang="ca-ES" dirty="0" smtClean="0"/>
              <a:t> </a:t>
            </a:r>
            <a:r>
              <a:rPr lang="ca-ES" dirty="0" err="1" smtClean="0"/>
              <a:t>and</a:t>
            </a:r>
            <a:r>
              <a:rPr lang="ca-ES" dirty="0" smtClean="0"/>
              <a:t> </a:t>
            </a:r>
            <a:r>
              <a:rPr lang="ca-ES" dirty="0" err="1" smtClean="0"/>
              <a:t>Evaluation</a:t>
            </a:r>
            <a:r>
              <a:rPr lang="ca-ES" dirty="0" smtClean="0"/>
              <a:t>.</a:t>
            </a:r>
            <a:endParaRPr lang="ca-ES" dirty="0"/>
          </a:p>
        </p:txBody>
      </p:sp>
      <p:sp>
        <p:nvSpPr>
          <p:cNvPr id="3" name="Contenidor de contingut 2"/>
          <p:cNvSpPr>
            <a:spLocks noGrp="1"/>
          </p:cNvSpPr>
          <p:nvPr>
            <p:ph idx="1"/>
          </p:nvPr>
        </p:nvSpPr>
        <p:spPr>
          <a:xfrm>
            <a:off x="685800" y="1743075"/>
            <a:ext cx="7773988" cy="4154984"/>
          </a:xfrm>
        </p:spPr>
        <p:txBody>
          <a:bodyPr/>
          <a:lstStyle/>
          <a:p>
            <a:r>
              <a:rPr lang="en-GB" dirty="0" smtClean="0"/>
              <a:t>Other principles are:</a:t>
            </a:r>
          </a:p>
          <a:p>
            <a:endParaRPr lang="en-GB" dirty="0" smtClean="0"/>
          </a:p>
          <a:p>
            <a:pPr lvl="1"/>
            <a:r>
              <a:rPr lang="en-GB" sz="2800" dirty="0" smtClean="0"/>
              <a:t>School autonomy.</a:t>
            </a:r>
          </a:p>
          <a:p>
            <a:pPr lvl="1"/>
            <a:r>
              <a:rPr lang="en-GB" sz="2800" dirty="0" smtClean="0"/>
              <a:t>Participation of community and parents</a:t>
            </a:r>
          </a:p>
          <a:p>
            <a:pPr lvl="1"/>
            <a:r>
              <a:rPr lang="en-GB" sz="2800" dirty="0" smtClean="0"/>
              <a:t>SEN students are divided between public and government funded private schools inside the Catalan schooling system to reach a certain balance among schools.</a:t>
            </a:r>
          </a:p>
          <a:p>
            <a:pPr lvl="1"/>
            <a:endParaRPr lang="en-GB" dirty="0" smtClean="0"/>
          </a:p>
        </p:txBody>
      </p:sp>
    </p:spTree>
    <p:extLst>
      <p:ext uri="{BB962C8B-B14F-4D97-AF65-F5344CB8AC3E}">
        <p14:creationId xmlns:p14="http://schemas.microsoft.com/office/powerpoint/2010/main" val="2170340965"/>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ol 1"/>
          <p:cNvSpPr>
            <a:spLocks noGrp="1"/>
          </p:cNvSpPr>
          <p:nvPr>
            <p:ph type="title"/>
          </p:nvPr>
        </p:nvSpPr>
        <p:spPr/>
        <p:txBody>
          <a:bodyPr/>
          <a:lstStyle/>
          <a:p>
            <a:r>
              <a:rPr lang="ca-ES" dirty="0" err="1" smtClean="0"/>
              <a:t>Equity</a:t>
            </a:r>
            <a:r>
              <a:rPr lang="ca-ES" dirty="0" smtClean="0"/>
              <a:t> </a:t>
            </a:r>
            <a:r>
              <a:rPr lang="ca-ES" dirty="0" err="1" smtClean="0"/>
              <a:t>Conditions</a:t>
            </a:r>
            <a:r>
              <a:rPr lang="ca-ES" dirty="0" smtClean="0"/>
              <a:t> </a:t>
            </a:r>
            <a:r>
              <a:rPr lang="ca-ES" dirty="0" err="1" smtClean="0"/>
              <a:t>and</a:t>
            </a:r>
            <a:r>
              <a:rPr lang="ca-ES" dirty="0" smtClean="0"/>
              <a:t> </a:t>
            </a:r>
            <a:r>
              <a:rPr lang="ca-ES" dirty="0" err="1" smtClean="0"/>
              <a:t>Evaluation</a:t>
            </a:r>
            <a:r>
              <a:rPr lang="ca-ES" dirty="0" smtClean="0"/>
              <a:t>.</a:t>
            </a:r>
            <a:endParaRPr lang="ca-ES" dirty="0"/>
          </a:p>
        </p:txBody>
      </p:sp>
      <p:sp>
        <p:nvSpPr>
          <p:cNvPr id="3" name="Contenidor de contingut 2"/>
          <p:cNvSpPr>
            <a:spLocks noGrp="1"/>
          </p:cNvSpPr>
          <p:nvPr>
            <p:ph idx="1"/>
          </p:nvPr>
        </p:nvSpPr>
        <p:spPr>
          <a:xfrm>
            <a:off x="685800" y="1268760"/>
            <a:ext cx="8062664" cy="5576911"/>
          </a:xfrm>
        </p:spPr>
        <p:txBody>
          <a:bodyPr/>
          <a:lstStyle/>
          <a:p>
            <a:pPr marL="0" indent="0" algn="ctr">
              <a:buNone/>
            </a:pPr>
            <a:r>
              <a:rPr lang="en-GB" u="sng" dirty="0" smtClean="0"/>
              <a:t>Evaluation of Schools</a:t>
            </a:r>
          </a:p>
          <a:p>
            <a:endParaRPr lang="en-GB" dirty="0" smtClean="0"/>
          </a:p>
          <a:p>
            <a:r>
              <a:rPr lang="en-GB" dirty="0" smtClean="0"/>
              <a:t>The Inspectorate evaluates schools (kindergarten, primary, lower and upper secondary schools and, VET schools.) through two tools: SIC (</a:t>
            </a:r>
            <a:r>
              <a:rPr lang="en-GB" i="1" dirty="0" smtClean="0"/>
              <a:t>School Indicator System)</a:t>
            </a:r>
            <a:r>
              <a:rPr lang="en-GB" dirty="0" smtClean="0"/>
              <a:t> and AVAC </a:t>
            </a:r>
            <a:r>
              <a:rPr lang="en-GB" i="1" dirty="0" smtClean="0"/>
              <a:t>(Annual School Evaluation)</a:t>
            </a:r>
            <a:r>
              <a:rPr lang="en-GB" dirty="0" smtClean="0"/>
              <a:t>.</a:t>
            </a:r>
          </a:p>
          <a:p>
            <a:endParaRPr lang="en-GB" dirty="0"/>
          </a:p>
          <a:p>
            <a:r>
              <a:rPr lang="en-GB" dirty="0" smtClean="0"/>
              <a:t>Key concepts concerning School Evaluation: </a:t>
            </a:r>
          </a:p>
          <a:p>
            <a:pPr lvl="1"/>
            <a:r>
              <a:rPr lang="en-GB" dirty="0" smtClean="0"/>
              <a:t>to get better school outcomes (academic and social outcomes) </a:t>
            </a:r>
          </a:p>
          <a:p>
            <a:pPr lvl="1"/>
            <a:r>
              <a:rPr lang="en-GB" dirty="0" smtClean="0"/>
              <a:t>to empower schools through self-reflection on school actions and planning, </a:t>
            </a:r>
          </a:p>
          <a:p>
            <a:pPr lvl="1"/>
            <a:r>
              <a:rPr lang="en-GB" dirty="0" smtClean="0"/>
              <a:t>to ensure an equity system: avoiding drop-out, </a:t>
            </a:r>
            <a:r>
              <a:rPr lang="en-GB" dirty="0" err="1" smtClean="0"/>
              <a:t>absenteism</a:t>
            </a:r>
            <a:r>
              <a:rPr lang="en-GB" dirty="0" smtClean="0"/>
              <a:t>, and cohabitation and living together.</a:t>
            </a:r>
          </a:p>
        </p:txBody>
      </p:sp>
    </p:spTree>
    <p:extLst>
      <p:ext uri="{BB962C8B-B14F-4D97-AF65-F5344CB8AC3E}">
        <p14:creationId xmlns:p14="http://schemas.microsoft.com/office/powerpoint/2010/main" val="1120627154"/>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ol 1"/>
          <p:cNvSpPr>
            <a:spLocks noGrp="1"/>
          </p:cNvSpPr>
          <p:nvPr>
            <p:ph type="title"/>
          </p:nvPr>
        </p:nvSpPr>
        <p:spPr/>
        <p:txBody>
          <a:bodyPr/>
          <a:lstStyle/>
          <a:p>
            <a:r>
              <a:rPr lang="ca-ES" dirty="0" err="1" smtClean="0"/>
              <a:t>Equity</a:t>
            </a:r>
            <a:r>
              <a:rPr lang="ca-ES" dirty="0" smtClean="0"/>
              <a:t> </a:t>
            </a:r>
            <a:r>
              <a:rPr lang="ca-ES" dirty="0" err="1" smtClean="0"/>
              <a:t>Conditions</a:t>
            </a:r>
            <a:r>
              <a:rPr lang="ca-ES" dirty="0" smtClean="0"/>
              <a:t> </a:t>
            </a:r>
            <a:r>
              <a:rPr lang="ca-ES" dirty="0" err="1" smtClean="0"/>
              <a:t>and</a:t>
            </a:r>
            <a:r>
              <a:rPr lang="ca-ES" dirty="0" smtClean="0"/>
              <a:t> </a:t>
            </a:r>
            <a:r>
              <a:rPr lang="ca-ES" dirty="0" err="1" smtClean="0"/>
              <a:t>Evaluation</a:t>
            </a:r>
            <a:r>
              <a:rPr lang="ca-ES" dirty="0" smtClean="0"/>
              <a:t>.</a:t>
            </a:r>
            <a:endParaRPr lang="ca-ES" dirty="0"/>
          </a:p>
        </p:txBody>
      </p:sp>
      <p:sp>
        <p:nvSpPr>
          <p:cNvPr id="3" name="Contenidor de contingut 2"/>
          <p:cNvSpPr>
            <a:spLocks noGrp="1"/>
          </p:cNvSpPr>
          <p:nvPr>
            <p:ph idx="1"/>
          </p:nvPr>
        </p:nvSpPr>
        <p:spPr>
          <a:xfrm>
            <a:off x="685800" y="1743075"/>
            <a:ext cx="7773988" cy="4598182"/>
          </a:xfrm>
        </p:spPr>
        <p:txBody>
          <a:bodyPr/>
          <a:lstStyle/>
          <a:p>
            <a:pPr marL="0" indent="0" algn="ctr">
              <a:buNone/>
            </a:pPr>
            <a:r>
              <a:rPr lang="en-US" u="sng" dirty="0" smtClean="0"/>
              <a:t>Evaluation Tools</a:t>
            </a:r>
          </a:p>
          <a:p>
            <a:endParaRPr lang="en-US" dirty="0"/>
          </a:p>
          <a:p>
            <a:r>
              <a:rPr lang="en-US" dirty="0" smtClean="0"/>
              <a:t>SIC</a:t>
            </a:r>
            <a:r>
              <a:rPr lang="en-US" dirty="0"/>
              <a:t>: System of </a:t>
            </a:r>
            <a:r>
              <a:rPr lang="en-US" dirty="0" smtClean="0"/>
              <a:t>indicators: </a:t>
            </a:r>
            <a:r>
              <a:rPr lang="en-US" dirty="0" smtClean="0"/>
              <a:t>Annual </a:t>
            </a:r>
            <a:r>
              <a:rPr lang="en-US" dirty="0" smtClean="0"/>
              <a:t>and </a:t>
            </a:r>
            <a:r>
              <a:rPr lang="en-US" dirty="0" smtClean="0"/>
              <a:t>Evolution document</a:t>
            </a:r>
            <a:endParaRPr lang="en-US" dirty="0"/>
          </a:p>
          <a:p>
            <a:endParaRPr lang="en-US" dirty="0"/>
          </a:p>
          <a:p>
            <a:r>
              <a:rPr lang="en-US" dirty="0"/>
              <a:t>AVAC: </a:t>
            </a:r>
            <a:r>
              <a:rPr lang="en-US" dirty="0" smtClean="0"/>
              <a:t>Annual School </a:t>
            </a:r>
            <a:r>
              <a:rPr lang="en-US" dirty="0" smtClean="0"/>
              <a:t>Evaluation: Students’ Performance, Planning </a:t>
            </a:r>
            <a:r>
              <a:rPr lang="en-US" dirty="0"/>
              <a:t>and execution of Year objectives and Equity </a:t>
            </a:r>
            <a:r>
              <a:rPr lang="en-US" dirty="0" smtClean="0"/>
              <a:t>Conditions </a:t>
            </a:r>
            <a:r>
              <a:rPr lang="en-US" dirty="0"/>
              <a:t>(</a:t>
            </a:r>
            <a:r>
              <a:rPr lang="en-US" dirty="0" smtClean="0"/>
              <a:t>Absenteeism</a:t>
            </a:r>
            <a:r>
              <a:rPr lang="en-US" dirty="0" smtClean="0"/>
              <a:t>, Cohabitation &amp; Inclusion) </a:t>
            </a:r>
          </a:p>
          <a:p>
            <a:endParaRPr lang="en-US" dirty="0"/>
          </a:p>
          <a:p>
            <a:r>
              <a:rPr lang="en-US" dirty="0" smtClean="0"/>
              <a:t>School Documents (School Project, </a:t>
            </a:r>
            <a:r>
              <a:rPr lang="en-US" dirty="0" smtClean="0"/>
              <a:t>….)</a:t>
            </a:r>
            <a:endParaRPr lang="ca-ES" dirty="0" smtClean="0"/>
          </a:p>
        </p:txBody>
      </p:sp>
    </p:spTree>
    <p:extLst>
      <p:ext uri="{BB962C8B-B14F-4D97-AF65-F5344CB8AC3E}">
        <p14:creationId xmlns:p14="http://schemas.microsoft.com/office/powerpoint/2010/main" val="1137508443"/>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ol 1"/>
          <p:cNvSpPr>
            <a:spLocks noGrp="1"/>
          </p:cNvSpPr>
          <p:nvPr>
            <p:ph type="title"/>
          </p:nvPr>
        </p:nvSpPr>
        <p:spPr/>
        <p:txBody>
          <a:bodyPr/>
          <a:lstStyle/>
          <a:p>
            <a:r>
              <a:rPr lang="ca-ES" dirty="0" err="1" smtClean="0"/>
              <a:t>Equity</a:t>
            </a:r>
            <a:r>
              <a:rPr lang="ca-ES" dirty="0" smtClean="0"/>
              <a:t> </a:t>
            </a:r>
            <a:r>
              <a:rPr lang="ca-ES" dirty="0" err="1" smtClean="0"/>
              <a:t>Conditions</a:t>
            </a:r>
            <a:r>
              <a:rPr lang="ca-ES" dirty="0" smtClean="0"/>
              <a:t> </a:t>
            </a:r>
            <a:r>
              <a:rPr lang="ca-ES" dirty="0" err="1" smtClean="0"/>
              <a:t>and</a:t>
            </a:r>
            <a:r>
              <a:rPr lang="ca-ES" dirty="0" smtClean="0"/>
              <a:t> </a:t>
            </a:r>
            <a:r>
              <a:rPr lang="ca-ES" dirty="0" err="1" smtClean="0"/>
              <a:t>Evaluation</a:t>
            </a:r>
            <a:r>
              <a:rPr lang="ca-ES" dirty="0" smtClean="0"/>
              <a:t>.</a:t>
            </a:r>
            <a:endParaRPr lang="ca-ES" dirty="0"/>
          </a:p>
        </p:txBody>
      </p:sp>
      <p:sp>
        <p:nvSpPr>
          <p:cNvPr id="3" name="Contenidor de contingut 2"/>
          <p:cNvSpPr>
            <a:spLocks noGrp="1"/>
          </p:cNvSpPr>
          <p:nvPr>
            <p:ph idx="1"/>
          </p:nvPr>
        </p:nvSpPr>
        <p:spPr>
          <a:xfrm>
            <a:off x="251520" y="1412776"/>
            <a:ext cx="8712968" cy="461665"/>
          </a:xfrm>
        </p:spPr>
        <p:txBody>
          <a:bodyPr/>
          <a:lstStyle/>
          <a:p>
            <a:r>
              <a:rPr lang="ca-ES" dirty="0" err="1" smtClean="0"/>
              <a:t>School</a:t>
            </a:r>
            <a:r>
              <a:rPr lang="ca-ES" dirty="0" smtClean="0"/>
              <a:t> </a:t>
            </a:r>
            <a:r>
              <a:rPr lang="ca-ES" dirty="0" err="1" smtClean="0"/>
              <a:t>Evaluation</a:t>
            </a:r>
            <a:r>
              <a:rPr lang="ca-ES" dirty="0" smtClean="0"/>
              <a:t>: SIC (System of </a:t>
            </a:r>
            <a:r>
              <a:rPr lang="ca-ES" dirty="0" err="1"/>
              <a:t>I</a:t>
            </a:r>
            <a:r>
              <a:rPr lang="ca-ES" dirty="0" err="1" smtClean="0"/>
              <a:t>ndicators</a:t>
            </a:r>
            <a:r>
              <a:rPr lang="ca-ES" dirty="0" smtClean="0"/>
              <a:t>). </a:t>
            </a:r>
            <a:r>
              <a:rPr lang="en-GB" sz="2000" b="1" dirty="0" smtClean="0">
                <a:solidFill>
                  <a:srgbClr val="C00000"/>
                </a:solidFill>
              </a:rPr>
              <a:t>Context (I/III)</a:t>
            </a:r>
            <a:endParaRPr lang="en-GB" sz="2000" dirty="0">
              <a:solidFill>
                <a:srgbClr val="C00000"/>
              </a:solidFill>
            </a:endParaRPr>
          </a:p>
        </p:txBody>
      </p:sp>
      <p:sp>
        <p:nvSpPr>
          <p:cNvPr id="5" name="Contenidor de contingut 2"/>
          <p:cNvSpPr txBox="1">
            <a:spLocks/>
          </p:cNvSpPr>
          <p:nvPr/>
        </p:nvSpPr>
        <p:spPr bwMode="auto">
          <a:xfrm>
            <a:off x="467544" y="2090242"/>
            <a:ext cx="8496944" cy="42965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vert="horz" wrap="square" lIns="91440" tIns="45720" rIns="91440" bIns="45720" numCol="1" anchor="t" anchorCtr="0" compatLnSpc="1">
            <a:prstTxWarp prst="textNoShape">
              <a:avLst/>
            </a:prstTxWarp>
            <a:spAutoFit/>
          </a:bodyPr>
          <a:lstStyle>
            <a:lvl1pPr marL="342900" indent="-342900" algn="l" rtl="0" eaLnBrk="0" fontAlgn="base" hangingPunct="0">
              <a:spcBef>
                <a:spcPct val="20000"/>
              </a:spcBef>
              <a:spcAft>
                <a:spcPct val="0"/>
              </a:spcAft>
              <a:buClr>
                <a:srgbClr val="C00000"/>
              </a:buClr>
              <a:buFont typeface="Wingdings" pitchFamily="2" charset="2"/>
              <a:buChar char="o"/>
              <a:defRPr sz="2400">
                <a:solidFill>
                  <a:schemeClr val="tx1"/>
                </a:solidFill>
                <a:latin typeface="+mn-lt"/>
                <a:ea typeface="+mn-ea"/>
                <a:cs typeface="ＭＳ Ｐゴシック" charset="0"/>
              </a:defRPr>
            </a:lvl1pPr>
            <a:lvl2pPr marL="742950" indent="-285750" algn="l" rtl="0" eaLnBrk="0" fontAlgn="base" hangingPunct="0">
              <a:spcBef>
                <a:spcPct val="20000"/>
              </a:spcBef>
              <a:spcAft>
                <a:spcPct val="0"/>
              </a:spcAft>
              <a:buClr>
                <a:schemeClr val="tx1"/>
              </a:buClr>
              <a:buFont typeface="Wingdings" pitchFamily="2" charset="2"/>
              <a:buChar char="§"/>
              <a:defRPr sz="2200">
                <a:solidFill>
                  <a:schemeClr val="tx1"/>
                </a:solidFill>
                <a:latin typeface="+mn-lt"/>
                <a:ea typeface="+mn-ea"/>
              </a:defRPr>
            </a:lvl2pPr>
            <a:lvl3pPr marL="1143000" indent="-228600" algn="l" rtl="0" eaLnBrk="0" fontAlgn="base" hangingPunct="0">
              <a:spcBef>
                <a:spcPct val="20000"/>
              </a:spcBef>
              <a:spcAft>
                <a:spcPct val="0"/>
              </a:spcAft>
              <a:buClr>
                <a:schemeClr val="tx1"/>
              </a:buClr>
              <a:buFont typeface="Arial" charset="0"/>
              <a:buChar char="–"/>
              <a:defRPr sz="2000">
                <a:solidFill>
                  <a:schemeClr val="tx1"/>
                </a:solidFill>
                <a:latin typeface="+mn-lt"/>
                <a:ea typeface="+mn-ea"/>
              </a:defRPr>
            </a:lvl3pPr>
            <a:lvl4pPr marL="1600200" indent="-228600" algn="l" rtl="0" eaLnBrk="0" fontAlgn="base" hangingPunct="0">
              <a:spcBef>
                <a:spcPct val="20000"/>
              </a:spcBef>
              <a:spcAft>
                <a:spcPct val="0"/>
              </a:spcAft>
              <a:buClr>
                <a:schemeClr val="tx1"/>
              </a:buClr>
              <a:buFont typeface="Arial" charset="0"/>
              <a:buChar char="–"/>
              <a:defRPr sz="1600">
                <a:solidFill>
                  <a:schemeClr val="tx1"/>
                </a:solidFill>
                <a:latin typeface="+mn-lt"/>
                <a:ea typeface="+mn-ea"/>
              </a:defRPr>
            </a:lvl4pPr>
            <a:lvl5pPr marL="2057400" indent="-228600" algn="l" rtl="0" eaLnBrk="0" fontAlgn="base" hangingPunct="0">
              <a:spcBef>
                <a:spcPct val="20000"/>
              </a:spcBef>
              <a:spcAft>
                <a:spcPct val="0"/>
              </a:spcAft>
              <a:buClr>
                <a:schemeClr val="tx1"/>
              </a:buClr>
              <a:buFont typeface="Arial" charset="0"/>
              <a:buChar char="–"/>
              <a:defRPr sz="1600">
                <a:solidFill>
                  <a:schemeClr val="tx1"/>
                </a:solidFill>
                <a:latin typeface="+mn-lt"/>
                <a:ea typeface="+mn-ea"/>
              </a:defRPr>
            </a:lvl5pPr>
            <a:lvl6pPr marL="2514600" indent="-228600" algn="l" rtl="0" fontAlgn="base">
              <a:spcBef>
                <a:spcPct val="20000"/>
              </a:spcBef>
              <a:spcAft>
                <a:spcPct val="0"/>
              </a:spcAft>
              <a:buClr>
                <a:schemeClr val="tx1"/>
              </a:buClr>
              <a:buFont typeface="Arial" charset="0"/>
              <a:buChar char="–"/>
              <a:defRPr sz="1600">
                <a:solidFill>
                  <a:schemeClr val="tx1"/>
                </a:solidFill>
                <a:latin typeface="+mn-lt"/>
                <a:ea typeface="+mn-ea"/>
              </a:defRPr>
            </a:lvl6pPr>
            <a:lvl7pPr marL="2971800" indent="-228600" algn="l" rtl="0" fontAlgn="base">
              <a:spcBef>
                <a:spcPct val="20000"/>
              </a:spcBef>
              <a:spcAft>
                <a:spcPct val="0"/>
              </a:spcAft>
              <a:buClr>
                <a:schemeClr val="tx1"/>
              </a:buClr>
              <a:buFont typeface="Arial" charset="0"/>
              <a:buChar char="–"/>
              <a:defRPr sz="1600">
                <a:solidFill>
                  <a:schemeClr val="tx1"/>
                </a:solidFill>
                <a:latin typeface="+mn-lt"/>
                <a:ea typeface="+mn-ea"/>
              </a:defRPr>
            </a:lvl7pPr>
            <a:lvl8pPr marL="3429000" indent="-228600" algn="l" rtl="0" fontAlgn="base">
              <a:spcBef>
                <a:spcPct val="20000"/>
              </a:spcBef>
              <a:spcAft>
                <a:spcPct val="0"/>
              </a:spcAft>
              <a:buClr>
                <a:schemeClr val="tx1"/>
              </a:buClr>
              <a:buFont typeface="Arial" charset="0"/>
              <a:buChar char="–"/>
              <a:defRPr sz="1600">
                <a:solidFill>
                  <a:schemeClr val="tx1"/>
                </a:solidFill>
                <a:latin typeface="+mn-lt"/>
                <a:ea typeface="+mn-ea"/>
              </a:defRPr>
            </a:lvl8pPr>
            <a:lvl9pPr marL="3886200" indent="-228600" algn="l" rtl="0" fontAlgn="base">
              <a:spcBef>
                <a:spcPct val="20000"/>
              </a:spcBef>
              <a:spcAft>
                <a:spcPct val="0"/>
              </a:spcAft>
              <a:buClr>
                <a:schemeClr val="tx1"/>
              </a:buClr>
              <a:buFont typeface="Arial" charset="0"/>
              <a:buChar char="–"/>
              <a:defRPr sz="1600">
                <a:solidFill>
                  <a:schemeClr val="tx1"/>
                </a:solidFill>
                <a:latin typeface="+mn-lt"/>
                <a:ea typeface="+mn-ea"/>
              </a:defRPr>
            </a:lvl9pPr>
          </a:lstStyle>
          <a:p>
            <a:pPr marL="285750">
              <a:buFont typeface="Wingdings" panose="05000000000000000000" pitchFamily="2" charset="2"/>
              <a:buChar char="§"/>
            </a:pPr>
            <a:r>
              <a:rPr lang="en-GB" sz="2000" b="1" dirty="0" smtClean="0"/>
              <a:t>The school: participation of families</a:t>
            </a:r>
          </a:p>
          <a:p>
            <a:pPr marL="685800" lvl="1"/>
            <a:r>
              <a:rPr lang="en-GB" sz="1800" dirty="0" smtClean="0"/>
              <a:t>Index of families associated to the Association of parents of students</a:t>
            </a:r>
          </a:p>
          <a:p>
            <a:pPr marL="685800" lvl="1"/>
            <a:r>
              <a:rPr lang="en-GB" sz="1800" dirty="0" smtClean="0"/>
              <a:t>Index of families that make economic contributions for extra-curricular activities</a:t>
            </a:r>
          </a:p>
          <a:p>
            <a:pPr marL="285750">
              <a:buFont typeface="Wingdings" panose="05000000000000000000" pitchFamily="2" charset="2"/>
              <a:buChar char="§"/>
            </a:pPr>
            <a:r>
              <a:rPr lang="en-GB" sz="2000" b="1" dirty="0" smtClean="0"/>
              <a:t>Significant diversity </a:t>
            </a:r>
            <a:r>
              <a:rPr lang="en-GB" sz="1600" b="1" dirty="0" smtClean="0"/>
              <a:t>(of students in the different stages: </a:t>
            </a:r>
            <a:r>
              <a:rPr lang="en-GB" sz="1600" b="1" dirty="0" err="1" smtClean="0"/>
              <a:t>Pri</a:t>
            </a:r>
            <a:r>
              <a:rPr lang="en-GB" sz="1600" b="1" dirty="0" smtClean="0"/>
              <a:t>, Sec)</a:t>
            </a:r>
          </a:p>
          <a:p>
            <a:pPr marL="685800" lvl="1"/>
            <a:r>
              <a:rPr lang="en-GB" sz="1800" dirty="0" smtClean="0"/>
              <a:t>Index of students with SEN (motor, physical, psychic and sensory)</a:t>
            </a:r>
          </a:p>
          <a:p>
            <a:pPr marL="685800" lvl="1"/>
            <a:r>
              <a:rPr lang="en-GB" sz="1800" dirty="0" smtClean="0"/>
              <a:t>Index of students with specific educational needs (with a disadvantaged socio-economic situation)</a:t>
            </a:r>
          </a:p>
          <a:p>
            <a:pPr marL="685800" lvl="1"/>
            <a:r>
              <a:rPr lang="en-GB" sz="1800" dirty="0" smtClean="0"/>
              <a:t>Index of students of newcomers to the educational system (less than 2 years</a:t>
            </a:r>
            <a:r>
              <a:rPr lang="en-GB" sz="1600" dirty="0" smtClean="0"/>
              <a:t>)</a:t>
            </a:r>
          </a:p>
          <a:p>
            <a:pPr marL="400050" indent="-457200">
              <a:buFont typeface="Wingdings" panose="05000000000000000000" pitchFamily="2" charset="2"/>
              <a:buChar char="§"/>
            </a:pPr>
            <a:r>
              <a:rPr lang="en-GB" sz="2000" b="1" dirty="0" smtClean="0"/>
              <a:t>Students’ Nationality (in stages)</a:t>
            </a:r>
          </a:p>
          <a:p>
            <a:pPr lvl="1"/>
            <a:r>
              <a:rPr lang="en-GB" sz="1800" dirty="0"/>
              <a:t>Index of students of foreign nationality</a:t>
            </a:r>
          </a:p>
          <a:p>
            <a:pPr marL="0" indent="0">
              <a:buNone/>
            </a:pPr>
            <a:r>
              <a:rPr lang="en-GB" sz="1800" dirty="0" smtClean="0"/>
              <a:t> </a:t>
            </a:r>
            <a:endParaRPr lang="ca-ES" sz="1800" dirty="0"/>
          </a:p>
        </p:txBody>
      </p:sp>
    </p:spTree>
    <p:extLst>
      <p:ext uri="{BB962C8B-B14F-4D97-AF65-F5344CB8AC3E}">
        <p14:creationId xmlns:p14="http://schemas.microsoft.com/office/powerpoint/2010/main" val="1389952377"/>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ol 1"/>
          <p:cNvSpPr>
            <a:spLocks noGrp="1"/>
          </p:cNvSpPr>
          <p:nvPr>
            <p:ph type="title"/>
          </p:nvPr>
        </p:nvSpPr>
        <p:spPr/>
        <p:txBody>
          <a:bodyPr/>
          <a:lstStyle/>
          <a:p>
            <a:r>
              <a:rPr lang="ca-ES" dirty="0" err="1" smtClean="0"/>
              <a:t>Equity</a:t>
            </a:r>
            <a:r>
              <a:rPr lang="ca-ES" dirty="0" smtClean="0"/>
              <a:t> </a:t>
            </a:r>
            <a:r>
              <a:rPr lang="ca-ES" dirty="0" err="1" smtClean="0"/>
              <a:t>Conditions</a:t>
            </a:r>
            <a:r>
              <a:rPr lang="ca-ES" dirty="0" smtClean="0"/>
              <a:t> </a:t>
            </a:r>
            <a:r>
              <a:rPr lang="ca-ES" dirty="0" err="1" smtClean="0"/>
              <a:t>and</a:t>
            </a:r>
            <a:r>
              <a:rPr lang="ca-ES" dirty="0" smtClean="0"/>
              <a:t> </a:t>
            </a:r>
            <a:r>
              <a:rPr lang="ca-ES" dirty="0" err="1" smtClean="0"/>
              <a:t>Evaluation</a:t>
            </a:r>
            <a:r>
              <a:rPr lang="ca-ES" dirty="0" smtClean="0"/>
              <a:t>.</a:t>
            </a:r>
            <a:endParaRPr lang="ca-ES" dirty="0"/>
          </a:p>
        </p:txBody>
      </p:sp>
      <p:sp>
        <p:nvSpPr>
          <p:cNvPr id="3" name="Contenidor de contingut 2"/>
          <p:cNvSpPr>
            <a:spLocks noGrp="1"/>
          </p:cNvSpPr>
          <p:nvPr>
            <p:ph idx="1"/>
          </p:nvPr>
        </p:nvSpPr>
        <p:spPr>
          <a:xfrm>
            <a:off x="277216" y="1405826"/>
            <a:ext cx="8712968" cy="461665"/>
          </a:xfrm>
        </p:spPr>
        <p:txBody>
          <a:bodyPr/>
          <a:lstStyle/>
          <a:p>
            <a:r>
              <a:rPr lang="ca-ES" dirty="0" err="1" smtClean="0"/>
              <a:t>School</a:t>
            </a:r>
            <a:r>
              <a:rPr lang="ca-ES" dirty="0" smtClean="0"/>
              <a:t> </a:t>
            </a:r>
            <a:r>
              <a:rPr lang="ca-ES" dirty="0" err="1" smtClean="0"/>
              <a:t>Evaluation</a:t>
            </a:r>
            <a:r>
              <a:rPr lang="ca-ES" dirty="0" smtClean="0"/>
              <a:t>: SIC (System of </a:t>
            </a:r>
            <a:r>
              <a:rPr lang="ca-ES" dirty="0" err="1"/>
              <a:t>I</a:t>
            </a:r>
            <a:r>
              <a:rPr lang="ca-ES" dirty="0" err="1" smtClean="0"/>
              <a:t>ndicators</a:t>
            </a:r>
            <a:r>
              <a:rPr lang="ca-ES" dirty="0" smtClean="0"/>
              <a:t>). </a:t>
            </a:r>
            <a:r>
              <a:rPr lang="en-GB" sz="2000" b="1" dirty="0" smtClean="0">
                <a:solidFill>
                  <a:srgbClr val="C00000"/>
                </a:solidFill>
              </a:rPr>
              <a:t>Context (II/III)</a:t>
            </a:r>
            <a:endParaRPr lang="en-GB" sz="2000" dirty="0">
              <a:solidFill>
                <a:srgbClr val="C00000"/>
              </a:solidFill>
            </a:endParaRPr>
          </a:p>
        </p:txBody>
      </p:sp>
      <p:sp>
        <p:nvSpPr>
          <p:cNvPr id="5" name="Contenidor de contingut 2"/>
          <p:cNvSpPr txBox="1">
            <a:spLocks/>
          </p:cNvSpPr>
          <p:nvPr/>
        </p:nvSpPr>
        <p:spPr bwMode="auto">
          <a:xfrm>
            <a:off x="431032" y="1906182"/>
            <a:ext cx="8712968" cy="405649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vert="horz" wrap="square" lIns="91440" tIns="45720" rIns="91440" bIns="45720" numCol="1" anchor="t" anchorCtr="0" compatLnSpc="1">
            <a:prstTxWarp prst="textNoShape">
              <a:avLst/>
            </a:prstTxWarp>
            <a:spAutoFit/>
          </a:bodyPr>
          <a:lstStyle>
            <a:lvl1pPr marL="342900" indent="-342900" algn="l" rtl="0" eaLnBrk="0" fontAlgn="base" hangingPunct="0">
              <a:spcBef>
                <a:spcPct val="20000"/>
              </a:spcBef>
              <a:spcAft>
                <a:spcPct val="0"/>
              </a:spcAft>
              <a:buClr>
                <a:srgbClr val="C00000"/>
              </a:buClr>
              <a:buFont typeface="Wingdings" pitchFamily="2" charset="2"/>
              <a:buChar char="o"/>
              <a:defRPr sz="2400">
                <a:solidFill>
                  <a:schemeClr val="tx1"/>
                </a:solidFill>
                <a:latin typeface="+mn-lt"/>
                <a:ea typeface="+mn-ea"/>
                <a:cs typeface="ＭＳ Ｐゴシック" charset="0"/>
              </a:defRPr>
            </a:lvl1pPr>
            <a:lvl2pPr marL="742950" indent="-285750" algn="l" rtl="0" eaLnBrk="0" fontAlgn="base" hangingPunct="0">
              <a:spcBef>
                <a:spcPct val="20000"/>
              </a:spcBef>
              <a:spcAft>
                <a:spcPct val="0"/>
              </a:spcAft>
              <a:buClr>
                <a:schemeClr val="tx1"/>
              </a:buClr>
              <a:buFont typeface="Wingdings" pitchFamily="2" charset="2"/>
              <a:buChar char="§"/>
              <a:defRPr sz="2200">
                <a:solidFill>
                  <a:schemeClr val="tx1"/>
                </a:solidFill>
                <a:latin typeface="+mn-lt"/>
                <a:ea typeface="+mn-ea"/>
              </a:defRPr>
            </a:lvl2pPr>
            <a:lvl3pPr marL="1143000" indent="-228600" algn="l" rtl="0" eaLnBrk="0" fontAlgn="base" hangingPunct="0">
              <a:spcBef>
                <a:spcPct val="20000"/>
              </a:spcBef>
              <a:spcAft>
                <a:spcPct val="0"/>
              </a:spcAft>
              <a:buClr>
                <a:schemeClr val="tx1"/>
              </a:buClr>
              <a:buFont typeface="Arial" charset="0"/>
              <a:buChar char="–"/>
              <a:defRPr sz="2000">
                <a:solidFill>
                  <a:schemeClr val="tx1"/>
                </a:solidFill>
                <a:latin typeface="+mn-lt"/>
                <a:ea typeface="+mn-ea"/>
              </a:defRPr>
            </a:lvl3pPr>
            <a:lvl4pPr marL="1600200" indent="-228600" algn="l" rtl="0" eaLnBrk="0" fontAlgn="base" hangingPunct="0">
              <a:spcBef>
                <a:spcPct val="20000"/>
              </a:spcBef>
              <a:spcAft>
                <a:spcPct val="0"/>
              </a:spcAft>
              <a:buClr>
                <a:schemeClr val="tx1"/>
              </a:buClr>
              <a:buFont typeface="Arial" charset="0"/>
              <a:buChar char="–"/>
              <a:defRPr sz="1600">
                <a:solidFill>
                  <a:schemeClr val="tx1"/>
                </a:solidFill>
                <a:latin typeface="+mn-lt"/>
                <a:ea typeface="+mn-ea"/>
              </a:defRPr>
            </a:lvl4pPr>
            <a:lvl5pPr marL="2057400" indent="-228600" algn="l" rtl="0" eaLnBrk="0" fontAlgn="base" hangingPunct="0">
              <a:spcBef>
                <a:spcPct val="20000"/>
              </a:spcBef>
              <a:spcAft>
                <a:spcPct val="0"/>
              </a:spcAft>
              <a:buClr>
                <a:schemeClr val="tx1"/>
              </a:buClr>
              <a:buFont typeface="Arial" charset="0"/>
              <a:buChar char="–"/>
              <a:defRPr sz="1600">
                <a:solidFill>
                  <a:schemeClr val="tx1"/>
                </a:solidFill>
                <a:latin typeface="+mn-lt"/>
                <a:ea typeface="+mn-ea"/>
              </a:defRPr>
            </a:lvl5pPr>
            <a:lvl6pPr marL="2514600" indent="-228600" algn="l" rtl="0" fontAlgn="base">
              <a:spcBef>
                <a:spcPct val="20000"/>
              </a:spcBef>
              <a:spcAft>
                <a:spcPct val="0"/>
              </a:spcAft>
              <a:buClr>
                <a:schemeClr val="tx1"/>
              </a:buClr>
              <a:buFont typeface="Arial" charset="0"/>
              <a:buChar char="–"/>
              <a:defRPr sz="1600">
                <a:solidFill>
                  <a:schemeClr val="tx1"/>
                </a:solidFill>
                <a:latin typeface="+mn-lt"/>
                <a:ea typeface="+mn-ea"/>
              </a:defRPr>
            </a:lvl6pPr>
            <a:lvl7pPr marL="2971800" indent="-228600" algn="l" rtl="0" fontAlgn="base">
              <a:spcBef>
                <a:spcPct val="20000"/>
              </a:spcBef>
              <a:spcAft>
                <a:spcPct val="0"/>
              </a:spcAft>
              <a:buClr>
                <a:schemeClr val="tx1"/>
              </a:buClr>
              <a:buFont typeface="Arial" charset="0"/>
              <a:buChar char="–"/>
              <a:defRPr sz="1600">
                <a:solidFill>
                  <a:schemeClr val="tx1"/>
                </a:solidFill>
                <a:latin typeface="+mn-lt"/>
                <a:ea typeface="+mn-ea"/>
              </a:defRPr>
            </a:lvl7pPr>
            <a:lvl8pPr marL="3429000" indent="-228600" algn="l" rtl="0" fontAlgn="base">
              <a:spcBef>
                <a:spcPct val="20000"/>
              </a:spcBef>
              <a:spcAft>
                <a:spcPct val="0"/>
              </a:spcAft>
              <a:buClr>
                <a:schemeClr val="tx1"/>
              </a:buClr>
              <a:buFont typeface="Arial" charset="0"/>
              <a:buChar char="–"/>
              <a:defRPr sz="1600">
                <a:solidFill>
                  <a:schemeClr val="tx1"/>
                </a:solidFill>
                <a:latin typeface="+mn-lt"/>
                <a:ea typeface="+mn-ea"/>
              </a:defRPr>
            </a:lvl8pPr>
            <a:lvl9pPr marL="3886200" indent="-228600" algn="l" rtl="0" fontAlgn="base">
              <a:spcBef>
                <a:spcPct val="20000"/>
              </a:spcBef>
              <a:spcAft>
                <a:spcPct val="0"/>
              </a:spcAft>
              <a:buClr>
                <a:schemeClr val="tx1"/>
              </a:buClr>
              <a:buFont typeface="Arial" charset="0"/>
              <a:buChar char="–"/>
              <a:defRPr sz="1600">
                <a:solidFill>
                  <a:schemeClr val="tx1"/>
                </a:solidFill>
                <a:latin typeface="+mn-lt"/>
                <a:ea typeface="+mn-ea"/>
              </a:defRPr>
            </a:lvl9pPr>
          </a:lstStyle>
          <a:p>
            <a:pPr marL="285750">
              <a:buFont typeface="Wingdings" panose="05000000000000000000" pitchFamily="2" charset="2"/>
              <a:buChar char="§"/>
            </a:pPr>
            <a:r>
              <a:rPr lang="en-AU" sz="1800" dirty="0" smtClean="0"/>
              <a:t> </a:t>
            </a:r>
            <a:r>
              <a:rPr lang="en-AU" sz="2000" b="1" dirty="0" smtClean="0"/>
              <a:t>Aid (for stages)</a:t>
            </a:r>
          </a:p>
          <a:p>
            <a:pPr lvl="1"/>
            <a:r>
              <a:rPr lang="en-AU" sz="1800" dirty="0" smtClean="0"/>
              <a:t>Index of students that enjoy grants for the acquisition of textbooks and complementary educational material </a:t>
            </a:r>
          </a:p>
          <a:p>
            <a:pPr>
              <a:buFont typeface="Wingdings" panose="05000000000000000000" pitchFamily="2" charset="2"/>
              <a:buChar char="§"/>
            </a:pPr>
            <a:r>
              <a:rPr lang="en-AU" sz="2000" b="1" dirty="0" smtClean="0"/>
              <a:t>Secondary: curricular diversification programmes</a:t>
            </a:r>
          </a:p>
          <a:p>
            <a:pPr lvl="1"/>
            <a:r>
              <a:rPr lang="en-AU" sz="1800" dirty="0" smtClean="0"/>
              <a:t>Index of 3rd year students (14-15 years) who attend programmes of curricular diversification</a:t>
            </a:r>
          </a:p>
          <a:p>
            <a:pPr lvl="1"/>
            <a:r>
              <a:rPr lang="en-AU" sz="1800" dirty="0" smtClean="0"/>
              <a:t>Index of 4th year students who attend curricular diversification programmes</a:t>
            </a:r>
          </a:p>
          <a:p>
            <a:pPr>
              <a:buFont typeface="Wingdings" panose="05000000000000000000" pitchFamily="2" charset="2"/>
              <a:buChar char="§"/>
            </a:pPr>
            <a:r>
              <a:rPr lang="en-AU" sz="2000" b="1" dirty="0" smtClean="0"/>
              <a:t>Individual plans</a:t>
            </a:r>
          </a:p>
          <a:p>
            <a:pPr lvl="1"/>
            <a:r>
              <a:rPr lang="en-AU" sz="1800" dirty="0" smtClean="0"/>
              <a:t>Index of students with individualized school plan</a:t>
            </a:r>
          </a:p>
          <a:p>
            <a:pPr>
              <a:buFont typeface="Wingdings" panose="05000000000000000000" pitchFamily="2" charset="2"/>
              <a:buChar char="§"/>
            </a:pPr>
            <a:r>
              <a:rPr lang="en-AU" sz="2000" b="1" dirty="0" smtClean="0"/>
              <a:t>The school: Mobility</a:t>
            </a:r>
          </a:p>
          <a:p>
            <a:pPr lvl="1"/>
            <a:r>
              <a:rPr lang="en-AU" sz="1800" dirty="0" smtClean="0"/>
              <a:t>Student mobility index (by stages)</a:t>
            </a:r>
          </a:p>
          <a:p>
            <a:pPr lvl="1"/>
            <a:r>
              <a:rPr lang="en-AU" sz="1800" dirty="0" smtClean="0"/>
              <a:t>Mobility index for teaching staff</a:t>
            </a:r>
            <a:endParaRPr lang="en-AU" sz="1800" dirty="0"/>
          </a:p>
        </p:txBody>
      </p:sp>
    </p:spTree>
    <p:extLst>
      <p:ext uri="{BB962C8B-B14F-4D97-AF65-F5344CB8AC3E}">
        <p14:creationId xmlns:p14="http://schemas.microsoft.com/office/powerpoint/2010/main" val="1325838811"/>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ol 1"/>
          <p:cNvSpPr>
            <a:spLocks noGrp="1"/>
          </p:cNvSpPr>
          <p:nvPr>
            <p:ph type="title"/>
          </p:nvPr>
        </p:nvSpPr>
        <p:spPr/>
        <p:txBody>
          <a:bodyPr/>
          <a:lstStyle/>
          <a:p>
            <a:r>
              <a:rPr lang="ca-ES" dirty="0" err="1" smtClean="0"/>
              <a:t>Equity</a:t>
            </a:r>
            <a:r>
              <a:rPr lang="ca-ES" dirty="0" smtClean="0"/>
              <a:t> </a:t>
            </a:r>
            <a:r>
              <a:rPr lang="ca-ES" dirty="0" err="1" smtClean="0"/>
              <a:t>Conditions</a:t>
            </a:r>
            <a:r>
              <a:rPr lang="ca-ES" dirty="0" smtClean="0"/>
              <a:t> </a:t>
            </a:r>
            <a:r>
              <a:rPr lang="ca-ES" dirty="0" err="1" smtClean="0"/>
              <a:t>and</a:t>
            </a:r>
            <a:r>
              <a:rPr lang="ca-ES" dirty="0" smtClean="0"/>
              <a:t> </a:t>
            </a:r>
            <a:r>
              <a:rPr lang="ca-ES" dirty="0" err="1" smtClean="0"/>
              <a:t>Evaluation</a:t>
            </a:r>
            <a:r>
              <a:rPr lang="ca-ES" dirty="0" smtClean="0"/>
              <a:t>.</a:t>
            </a:r>
            <a:endParaRPr lang="ca-ES" dirty="0"/>
          </a:p>
        </p:txBody>
      </p:sp>
      <p:sp>
        <p:nvSpPr>
          <p:cNvPr id="3" name="Contenidor de contingut 2"/>
          <p:cNvSpPr>
            <a:spLocks noGrp="1"/>
          </p:cNvSpPr>
          <p:nvPr>
            <p:ph idx="1"/>
          </p:nvPr>
        </p:nvSpPr>
        <p:spPr>
          <a:xfrm>
            <a:off x="251520" y="1412776"/>
            <a:ext cx="8712968" cy="461665"/>
          </a:xfrm>
        </p:spPr>
        <p:txBody>
          <a:bodyPr/>
          <a:lstStyle/>
          <a:p>
            <a:r>
              <a:rPr lang="ca-ES" dirty="0" err="1" smtClean="0"/>
              <a:t>School</a:t>
            </a:r>
            <a:r>
              <a:rPr lang="ca-ES" dirty="0" smtClean="0"/>
              <a:t> </a:t>
            </a:r>
            <a:r>
              <a:rPr lang="ca-ES" dirty="0" err="1" smtClean="0"/>
              <a:t>Evaluation</a:t>
            </a:r>
            <a:r>
              <a:rPr lang="ca-ES" dirty="0" smtClean="0"/>
              <a:t>: SIC (System of </a:t>
            </a:r>
            <a:r>
              <a:rPr lang="ca-ES" dirty="0" err="1"/>
              <a:t>I</a:t>
            </a:r>
            <a:r>
              <a:rPr lang="ca-ES" dirty="0" err="1" smtClean="0"/>
              <a:t>ndicators</a:t>
            </a:r>
            <a:r>
              <a:rPr lang="ca-ES" dirty="0" smtClean="0"/>
              <a:t>). </a:t>
            </a:r>
            <a:r>
              <a:rPr lang="en-GB" sz="2000" b="1" dirty="0" smtClean="0">
                <a:solidFill>
                  <a:srgbClr val="C00000"/>
                </a:solidFill>
              </a:rPr>
              <a:t>Context (III/III)</a:t>
            </a:r>
            <a:endParaRPr lang="en-GB" sz="2000" dirty="0">
              <a:solidFill>
                <a:srgbClr val="C00000"/>
              </a:solidFill>
            </a:endParaRPr>
          </a:p>
        </p:txBody>
      </p:sp>
      <p:sp>
        <p:nvSpPr>
          <p:cNvPr id="5" name="Contenidor de contingut 2"/>
          <p:cNvSpPr txBox="1">
            <a:spLocks/>
          </p:cNvSpPr>
          <p:nvPr/>
        </p:nvSpPr>
        <p:spPr bwMode="auto">
          <a:xfrm>
            <a:off x="504600" y="2348880"/>
            <a:ext cx="8459888" cy="31331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vert="horz" wrap="square" lIns="91440" tIns="45720" rIns="91440" bIns="45720" numCol="1" anchor="t" anchorCtr="0" compatLnSpc="1">
            <a:prstTxWarp prst="textNoShape">
              <a:avLst/>
            </a:prstTxWarp>
            <a:spAutoFit/>
          </a:bodyPr>
          <a:lstStyle>
            <a:lvl1pPr marL="342900" indent="-342900" algn="l" rtl="0" eaLnBrk="0" fontAlgn="base" hangingPunct="0">
              <a:spcBef>
                <a:spcPct val="20000"/>
              </a:spcBef>
              <a:spcAft>
                <a:spcPct val="0"/>
              </a:spcAft>
              <a:buClr>
                <a:srgbClr val="C00000"/>
              </a:buClr>
              <a:buFont typeface="Wingdings" pitchFamily="2" charset="2"/>
              <a:buChar char="o"/>
              <a:defRPr sz="2400">
                <a:solidFill>
                  <a:schemeClr val="tx1"/>
                </a:solidFill>
                <a:latin typeface="+mn-lt"/>
                <a:ea typeface="+mn-ea"/>
                <a:cs typeface="ＭＳ Ｐゴシック" charset="0"/>
              </a:defRPr>
            </a:lvl1pPr>
            <a:lvl2pPr marL="742950" indent="-285750" algn="l" rtl="0" eaLnBrk="0" fontAlgn="base" hangingPunct="0">
              <a:spcBef>
                <a:spcPct val="20000"/>
              </a:spcBef>
              <a:spcAft>
                <a:spcPct val="0"/>
              </a:spcAft>
              <a:buClr>
                <a:schemeClr val="tx1"/>
              </a:buClr>
              <a:buFont typeface="Wingdings" pitchFamily="2" charset="2"/>
              <a:buChar char="§"/>
              <a:defRPr sz="2200">
                <a:solidFill>
                  <a:schemeClr val="tx1"/>
                </a:solidFill>
                <a:latin typeface="+mn-lt"/>
                <a:ea typeface="+mn-ea"/>
              </a:defRPr>
            </a:lvl2pPr>
            <a:lvl3pPr marL="1143000" indent="-228600" algn="l" rtl="0" eaLnBrk="0" fontAlgn="base" hangingPunct="0">
              <a:spcBef>
                <a:spcPct val="20000"/>
              </a:spcBef>
              <a:spcAft>
                <a:spcPct val="0"/>
              </a:spcAft>
              <a:buClr>
                <a:schemeClr val="tx1"/>
              </a:buClr>
              <a:buFont typeface="Arial" charset="0"/>
              <a:buChar char="–"/>
              <a:defRPr sz="2000">
                <a:solidFill>
                  <a:schemeClr val="tx1"/>
                </a:solidFill>
                <a:latin typeface="+mn-lt"/>
                <a:ea typeface="+mn-ea"/>
              </a:defRPr>
            </a:lvl3pPr>
            <a:lvl4pPr marL="1600200" indent="-228600" algn="l" rtl="0" eaLnBrk="0" fontAlgn="base" hangingPunct="0">
              <a:spcBef>
                <a:spcPct val="20000"/>
              </a:spcBef>
              <a:spcAft>
                <a:spcPct val="0"/>
              </a:spcAft>
              <a:buClr>
                <a:schemeClr val="tx1"/>
              </a:buClr>
              <a:buFont typeface="Arial" charset="0"/>
              <a:buChar char="–"/>
              <a:defRPr sz="1600">
                <a:solidFill>
                  <a:schemeClr val="tx1"/>
                </a:solidFill>
                <a:latin typeface="+mn-lt"/>
                <a:ea typeface="+mn-ea"/>
              </a:defRPr>
            </a:lvl4pPr>
            <a:lvl5pPr marL="2057400" indent="-228600" algn="l" rtl="0" eaLnBrk="0" fontAlgn="base" hangingPunct="0">
              <a:spcBef>
                <a:spcPct val="20000"/>
              </a:spcBef>
              <a:spcAft>
                <a:spcPct val="0"/>
              </a:spcAft>
              <a:buClr>
                <a:schemeClr val="tx1"/>
              </a:buClr>
              <a:buFont typeface="Arial" charset="0"/>
              <a:buChar char="–"/>
              <a:defRPr sz="1600">
                <a:solidFill>
                  <a:schemeClr val="tx1"/>
                </a:solidFill>
                <a:latin typeface="+mn-lt"/>
                <a:ea typeface="+mn-ea"/>
              </a:defRPr>
            </a:lvl5pPr>
            <a:lvl6pPr marL="2514600" indent="-228600" algn="l" rtl="0" fontAlgn="base">
              <a:spcBef>
                <a:spcPct val="20000"/>
              </a:spcBef>
              <a:spcAft>
                <a:spcPct val="0"/>
              </a:spcAft>
              <a:buClr>
                <a:schemeClr val="tx1"/>
              </a:buClr>
              <a:buFont typeface="Arial" charset="0"/>
              <a:buChar char="–"/>
              <a:defRPr sz="1600">
                <a:solidFill>
                  <a:schemeClr val="tx1"/>
                </a:solidFill>
                <a:latin typeface="+mn-lt"/>
                <a:ea typeface="+mn-ea"/>
              </a:defRPr>
            </a:lvl6pPr>
            <a:lvl7pPr marL="2971800" indent="-228600" algn="l" rtl="0" fontAlgn="base">
              <a:spcBef>
                <a:spcPct val="20000"/>
              </a:spcBef>
              <a:spcAft>
                <a:spcPct val="0"/>
              </a:spcAft>
              <a:buClr>
                <a:schemeClr val="tx1"/>
              </a:buClr>
              <a:buFont typeface="Arial" charset="0"/>
              <a:buChar char="–"/>
              <a:defRPr sz="1600">
                <a:solidFill>
                  <a:schemeClr val="tx1"/>
                </a:solidFill>
                <a:latin typeface="+mn-lt"/>
                <a:ea typeface="+mn-ea"/>
              </a:defRPr>
            </a:lvl7pPr>
            <a:lvl8pPr marL="3429000" indent="-228600" algn="l" rtl="0" fontAlgn="base">
              <a:spcBef>
                <a:spcPct val="20000"/>
              </a:spcBef>
              <a:spcAft>
                <a:spcPct val="0"/>
              </a:spcAft>
              <a:buClr>
                <a:schemeClr val="tx1"/>
              </a:buClr>
              <a:buFont typeface="Arial" charset="0"/>
              <a:buChar char="–"/>
              <a:defRPr sz="1600">
                <a:solidFill>
                  <a:schemeClr val="tx1"/>
                </a:solidFill>
                <a:latin typeface="+mn-lt"/>
                <a:ea typeface="+mn-ea"/>
              </a:defRPr>
            </a:lvl8pPr>
            <a:lvl9pPr marL="3886200" indent="-228600" algn="l" rtl="0" fontAlgn="base">
              <a:spcBef>
                <a:spcPct val="20000"/>
              </a:spcBef>
              <a:spcAft>
                <a:spcPct val="0"/>
              </a:spcAft>
              <a:buClr>
                <a:schemeClr val="tx1"/>
              </a:buClr>
              <a:buFont typeface="Arial" charset="0"/>
              <a:buChar char="–"/>
              <a:defRPr sz="1600">
                <a:solidFill>
                  <a:schemeClr val="tx1"/>
                </a:solidFill>
                <a:latin typeface="+mn-lt"/>
                <a:ea typeface="+mn-ea"/>
              </a:defRPr>
            </a:lvl9pPr>
          </a:lstStyle>
          <a:p>
            <a:pPr>
              <a:buFont typeface="Wingdings" panose="05000000000000000000" pitchFamily="2" charset="2"/>
              <a:buChar char="§"/>
            </a:pPr>
            <a:r>
              <a:rPr lang="en-AU" sz="2000" dirty="0" smtClean="0"/>
              <a:t> </a:t>
            </a:r>
            <a:r>
              <a:rPr lang="en-AU" sz="2000" b="1" dirty="0" smtClean="0"/>
              <a:t>Student Absenteeism (greater than 5%)</a:t>
            </a:r>
          </a:p>
          <a:p>
            <a:pPr lvl="1"/>
            <a:r>
              <a:rPr lang="en-AU" sz="1800" dirty="0" smtClean="0"/>
              <a:t>Student absentee rate (in stages) exceeding 5% (per term</a:t>
            </a:r>
            <a:r>
              <a:rPr lang="en-AU" sz="1600" dirty="0" smtClean="0"/>
              <a:t>)</a:t>
            </a:r>
          </a:p>
          <a:p>
            <a:pPr>
              <a:buFont typeface="Wingdings" panose="05000000000000000000" pitchFamily="2" charset="2"/>
              <a:buChar char="§"/>
            </a:pPr>
            <a:r>
              <a:rPr lang="en-AU" sz="2000" b="1" dirty="0" smtClean="0"/>
              <a:t>Student Absenteeism (greater than 25%)</a:t>
            </a:r>
          </a:p>
          <a:p>
            <a:pPr lvl="1"/>
            <a:r>
              <a:rPr lang="en-AU" sz="1800" dirty="0" smtClean="0"/>
              <a:t>Student absentee rate (in stages) exceeding 5% (per term)</a:t>
            </a:r>
          </a:p>
          <a:p>
            <a:pPr>
              <a:buFont typeface="Wingdings" panose="05000000000000000000" pitchFamily="2" charset="2"/>
              <a:buChar char="§"/>
            </a:pPr>
            <a:r>
              <a:rPr lang="en-AU" sz="2000" b="1" dirty="0" smtClean="0"/>
              <a:t>Teacher Absences</a:t>
            </a:r>
          </a:p>
          <a:p>
            <a:pPr lvl="1"/>
            <a:r>
              <a:rPr lang="en-AU" sz="1800" dirty="0" smtClean="0"/>
              <a:t>Index of teacher absences that do not generate substitution</a:t>
            </a:r>
          </a:p>
          <a:p>
            <a:pPr>
              <a:buFont typeface="Wingdings" pitchFamily="2" charset="2"/>
              <a:buChar char="§"/>
            </a:pPr>
            <a:r>
              <a:rPr lang="en-AU" sz="2000" b="1" dirty="0" smtClean="0"/>
              <a:t>The school: demand</a:t>
            </a:r>
          </a:p>
          <a:p>
            <a:pPr lvl="1"/>
            <a:r>
              <a:rPr lang="en-AU" sz="1800" dirty="0" smtClean="0"/>
              <a:t>Demand for school enrolment in the 1st year of the schooling</a:t>
            </a:r>
          </a:p>
          <a:p>
            <a:pPr lvl="1"/>
            <a:endParaRPr lang="en-AU" sz="1600" dirty="0"/>
          </a:p>
        </p:txBody>
      </p:sp>
    </p:spTree>
    <p:extLst>
      <p:ext uri="{BB962C8B-B14F-4D97-AF65-F5344CB8AC3E}">
        <p14:creationId xmlns:p14="http://schemas.microsoft.com/office/powerpoint/2010/main" val="2126203398"/>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ol 1"/>
          <p:cNvSpPr>
            <a:spLocks noGrp="1"/>
          </p:cNvSpPr>
          <p:nvPr>
            <p:ph type="title"/>
          </p:nvPr>
        </p:nvSpPr>
        <p:spPr/>
        <p:txBody>
          <a:bodyPr/>
          <a:lstStyle/>
          <a:p>
            <a:r>
              <a:rPr lang="ca-ES" dirty="0" err="1" smtClean="0"/>
              <a:t>Equity</a:t>
            </a:r>
            <a:r>
              <a:rPr lang="ca-ES" dirty="0" smtClean="0"/>
              <a:t> </a:t>
            </a:r>
            <a:r>
              <a:rPr lang="ca-ES" dirty="0" err="1" smtClean="0"/>
              <a:t>Conditions</a:t>
            </a:r>
            <a:r>
              <a:rPr lang="ca-ES" dirty="0" smtClean="0"/>
              <a:t> </a:t>
            </a:r>
            <a:r>
              <a:rPr lang="ca-ES" dirty="0" err="1" smtClean="0"/>
              <a:t>and</a:t>
            </a:r>
            <a:r>
              <a:rPr lang="ca-ES" dirty="0" smtClean="0"/>
              <a:t> </a:t>
            </a:r>
            <a:r>
              <a:rPr lang="ca-ES" dirty="0" err="1" smtClean="0"/>
              <a:t>Evaluation</a:t>
            </a:r>
            <a:r>
              <a:rPr lang="ca-ES" dirty="0" smtClean="0"/>
              <a:t>.</a:t>
            </a:r>
            <a:endParaRPr lang="ca-ES" dirty="0"/>
          </a:p>
        </p:txBody>
      </p:sp>
      <p:sp>
        <p:nvSpPr>
          <p:cNvPr id="3" name="Contenidor de contingut 2"/>
          <p:cNvSpPr>
            <a:spLocks noGrp="1"/>
          </p:cNvSpPr>
          <p:nvPr>
            <p:ph idx="1"/>
          </p:nvPr>
        </p:nvSpPr>
        <p:spPr>
          <a:xfrm>
            <a:off x="251520" y="1412776"/>
            <a:ext cx="8712968" cy="830997"/>
          </a:xfrm>
        </p:spPr>
        <p:txBody>
          <a:bodyPr/>
          <a:lstStyle/>
          <a:p>
            <a:r>
              <a:rPr lang="ca-ES" dirty="0" err="1" smtClean="0"/>
              <a:t>School</a:t>
            </a:r>
            <a:r>
              <a:rPr lang="ca-ES" dirty="0" smtClean="0"/>
              <a:t> </a:t>
            </a:r>
            <a:r>
              <a:rPr lang="ca-ES" dirty="0" err="1" smtClean="0"/>
              <a:t>Evaluation</a:t>
            </a:r>
            <a:r>
              <a:rPr lang="ca-ES" dirty="0" smtClean="0"/>
              <a:t>: SIC (System of </a:t>
            </a:r>
            <a:r>
              <a:rPr lang="ca-ES" dirty="0" err="1"/>
              <a:t>I</a:t>
            </a:r>
            <a:r>
              <a:rPr lang="ca-ES" dirty="0" err="1" smtClean="0"/>
              <a:t>ndicators</a:t>
            </a:r>
            <a:r>
              <a:rPr lang="ca-ES" dirty="0" smtClean="0"/>
              <a:t>). </a:t>
            </a:r>
          </a:p>
          <a:p>
            <a:pPr marL="400050" lvl="1" indent="0">
              <a:buNone/>
            </a:pPr>
            <a:r>
              <a:rPr lang="en-GB" sz="2000" b="1" dirty="0">
                <a:solidFill>
                  <a:srgbClr val="C00000"/>
                </a:solidFill>
              </a:rPr>
              <a:t>Results </a:t>
            </a:r>
            <a:r>
              <a:rPr lang="en-GB" sz="2000" b="1" dirty="0" smtClean="0">
                <a:solidFill>
                  <a:srgbClr val="C00000"/>
                </a:solidFill>
              </a:rPr>
              <a:t>&amp; Resources</a:t>
            </a:r>
            <a:endParaRPr lang="en-GB" sz="2000" dirty="0">
              <a:solidFill>
                <a:srgbClr val="C00000"/>
              </a:solidFill>
            </a:endParaRPr>
          </a:p>
        </p:txBody>
      </p:sp>
      <p:sp>
        <p:nvSpPr>
          <p:cNvPr id="5" name="Contenidor de contingut 2"/>
          <p:cNvSpPr txBox="1">
            <a:spLocks/>
          </p:cNvSpPr>
          <p:nvPr/>
        </p:nvSpPr>
        <p:spPr bwMode="auto">
          <a:xfrm>
            <a:off x="504600" y="2459574"/>
            <a:ext cx="8459888" cy="34163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vert="horz" wrap="square" lIns="91440" tIns="45720" rIns="91440" bIns="45720" numCol="1" anchor="t" anchorCtr="0" compatLnSpc="1">
            <a:prstTxWarp prst="textNoShape">
              <a:avLst/>
            </a:prstTxWarp>
            <a:spAutoFit/>
          </a:bodyPr>
          <a:lstStyle>
            <a:lvl1pPr marL="342900" indent="-342900" algn="l" rtl="0" eaLnBrk="0" fontAlgn="base" hangingPunct="0">
              <a:spcBef>
                <a:spcPct val="20000"/>
              </a:spcBef>
              <a:spcAft>
                <a:spcPct val="0"/>
              </a:spcAft>
              <a:buClr>
                <a:srgbClr val="C00000"/>
              </a:buClr>
              <a:buFont typeface="Wingdings" pitchFamily="2" charset="2"/>
              <a:buChar char="o"/>
              <a:defRPr sz="2400">
                <a:solidFill>
                  <a:schemeClr val="tx1"/>
                </a:solidFill>
                <a:latin typeface="+mn-lt"/>
                <a:ea typeface="+mn-ea"/>
                <a:cs typeface="ＭＳ Ｐゴシック" charset="0"/>
              </a:defRPr>
            </a:lvl1pPr>
            <a:lvl2pPr marL="742950" indent="-285750" algn="l" rtl="0" eaLnBrk="0" fontAlgn="base" hangingPunct="0">
              <a:spcBef>
                <a:spcPct val="20000"/>
              </a:spcBef>
              <a:spcAft>
                <a:spcPct val="0"/>
              </a:spcAft>
              <a:buClr>
                <a:schemeClr val="tx1"/>
              </a:buClr>
              <a:buFont typeface="Wingdings" pitchFamily="2" charset="2"/>
              <a:buChar char="§"/>
              <a:defRPr sz="2200">
                <a:solidFill>
                  <a:schemeClr val="tx1"/>
                </a:solidFill>
                <a:latin typeface="+mn-lt"/>
                <a:ea typeface="+mn-ea"/>
              </a:defRPr>
            </a:lvl2pPr>
            <a:lvl3pPr marL="1143000" indent="-228600" algn="l" rtl="0" eaLnBrk="0" fontAlgn="base" hangingPunct="0">
              <a:spcBef>
                <a:spcPct val="20000"/>
              </a:spcBef>
              <a:spcAft>
                <a:spcPct val="0"/>
              </a:spcAft>
              <a:buClr>
                <a:schemeClr val="tx1"/>
              </a:buClr>
              <a:buFont typeface="Arial" charset="0"/>
              <a:buChar char="–"/>
              <a:defRPr sz="2000">
                <a:solidFill>
                  <a:schemeClr val="tx1"/>
                </a:solidFill>
                <a:latin typeface="+mn-lt"/>
                <a:ea typeface="+mn-ea"/>
              </a:defRPr>
            </a:lvl3pPr>
            <a:lvl4pPr marL="1600200" indent="-228600" algn="l" rtl="0" eaLnBrk="0" fontAlgn="base" hangingPunct="0">
              <a:spcBef>
                <a:spcPct val="20000"/>
              </a:spcBef>
              <a:spcAft>
                <a:spcPct val="0"/>
              </a:spcAft>
              <a:buClr>
                <a:schemeClr val="tx1"/>
              </a:buClr>
              <a:buFont typeface="Arial" charset="0"/>
              <a:buChar char="–"/>
              <a:defRPr sz="1600">
                <a:solidFill>
                  <a:schemeClr val="tx1"/>
                </a:solidFill>
                <a:latin typeface="+mn-lt"/>
                <a:ea typeface="+mn-ea"/>
              </a:defRPr>
            </a:lvl4pPr>
            <a:lvl5pPr marL="2057400" indent="-228600" algn="l" rtl="0" eaLnBrk="0" fontAlgn="base" hangingPunct="0">
              <a:spcBef>
                <a:spcPct val="20000"/>
              </a:spcBef>
              <a:spcAft>
                <a:spcPct val="0"/>
              </a:spcAft>
              <a:buClr>
                <a:schemeClr val="tx1"/>
              </a:buClr>
              <a:buFont typeface="Arial" charset="0"/>
              <a:buChar char="–"/>
              <a:defRPr sz="1600">
                <a:solidFill>
                  <a:schemeClr val="tx1"/>
                </a:solidFill>
                <a:latin typeface="+mn-lt"/>
                <a:ea typeface="+mn-ea"/>
              </a:defRPr>
            </a:lvl5pPr>
            <a:lvl6pPr marL="2514600" indent="-228600" algn="l" rtl="0" fontAlgn="base">
              <a:spcBef>
                <a:spcPct val="20000"/>
              </a:spcBef>
              <a:spcAft>
                <a:spcPct val="0"/>
              </a:spcAft>
              <a:buClr>
                <a:schemeClr val="tx1"/>
              </a:buClr>
              <a:buFont typeface="Arial" charset="0"/>
              <a:buChar char="–"/>
              <a:defRPr sz="1600">
                <a:solidFill>
                  <a:schemeClr val="tx1"/>
                </a:solidFill>
                <a:latin typeface="+mn-lt"/>
                <a:ea typeface="+mn-ea"/>
              </a:defRPr>
            </a:lvl6pPr>
            <a:lvl7pPr marL="2971800" indent="-228600" algn="l" rtl="0" fontAlgn="base">
              <a:spcBef>
                <a:spcPct val="20000"/>
              </a:spcBef>
              <a:spcAft>
                <a:spcPct val="0"/>
              </a:spcAft>
              <a:buClr>
                <a:schemeClr val="tx1"/>
              </a:buClr>
              <a:buFont typeface="Arial" charset="0"/>
              <a:buChar char="–"/>
              <a:defRPr sz="1600">
                <a:solidFill>
                  <a:schemeClr val="tx1"/>
                </a:solidFill>
                <a:latin typeface="+mn-lt"/>
                <a:ea typeface="+mn-ea"/>
              </a:defRPr>
            </a:lvl7pPr>
            <a:lvl8pPr marL="3429000" indent="-228600" algn="l" rtl="0" fontAlgn="base">
              <a:spcBef>
                <a:spcPct val="20000"/>
              </a:spcBef>
              <a:spcAft>
                <a:spcPct val="0"/>
              </a:spcAft>
              <a:buClr>
                <a:schemeClr val="tx1"/>
              </a:buClr>
              <a:buFont typeface="Arial" charset="0"/>
              <a:buChar char="–"/>
              <a:defRPr sz="1600">
                <a:solidFill>
                  <a:schemeClr val="tx1"/>
                </a:solidFill>
                <a:latin typeface="+mn-lt"/>
                <a:ea typeface="+mn-ea"/>
              </a:defRPr>
            </a:lvl8pPr>
            <a:lvl9pPr marL="3886200" indent="-228600" algn="l" rtl="0" fontAlgn="base">
              <a:spcBef>
                <a:spcPct val="20000"/>
              </a:spcBef>
              <a:spcAft>
                <a:spcPct val="0"/>
              </a:spcAft>
              <a:buClr>
                <a:schemeClr val="tx1"/>
              </a:buClr>
              <a:buFont typeface="Arial" charset="0"/>
              <a:buChar char="–"/>
              <a:defRPr sz="1600">
                <a:solidFill>
                  <a:schemeClr val="tx1"/>
                </a:solidFill>
                <a:latin typeface="+mn-lt"/>
                <a:ea typeface="+mn-ea"/>
              </a:defRPr>
            </a:lvl9pPr>
          </a:lstStyle>
          <a:p>
            <a:pPr>
              <a:buFont typeface="Wingdings" panose="05000000000000000000" pitchFamily="2" charset="2"/>
              <a:buChar char="§"/>
            </a:pPr>
            <a:r>
              <a:rPr lang="en-GB" b="1" dirty="0" smtClean="0">
                <a:solidFill>
                  <a:srgbClr val="C00000"/>
                </a:solidFill>
              </a:rPr>
              <a:t>Results:</a:t>
            </a:r>
            <a:r>
              <a:rPr lang="es-ES" sz="2000" dirty="0"/>
              <a:t> </a:t>
            </a:r>
            <a:r>
              <a:rPr lang="es-ES" sz="2000" b="1" dirty="0" err="1"/>
              <a:t>Index</a:t>
            </a:r>
            <a:r>
              <a:rPr lang="es-ES" sz="2000" b="1" dirty="0"/>
              <a:t> of </a:t>
            </a:r>
            <a:r>
              <a:rPr lang="es-ES" sz="2000" b="1" dirty="0" err="1"/>
              <a:t>dropping-out</a:t>
            </a:r>
            <a:r>
              <a:rPr lang="es-ES" sz="2000" b="1" dirty="0"/>
              <a:t> of </a:t>
            </a:r>
            <a:r>
              <a:rPr lang="es-ES" sz="2000" b="1" dirty="0" err="1"/>
              <a:t>studies</a:t>
            </a:r>
            <a:r>
              <a:rPr lang="es-ES" sz="2000" b="1" dirty="0"/>
              <a:t> (</a:t>
            </a:r>
            <a:r>
              <a:rPr lang="es-ES" sz="2000" b="1" dirty="0" err="1"/>
              <a:t>stages</a:t>
            </a:r>
            <a:r>
              <a:rPr lang="es-ES" sz="2000" b="1" dirty="0"/>
              <a:t>)</a:t>
            </a:r>
          </a:p>
          <a:p>
            <a:pPr>
              <a:buFont typeface="Wingdings" panose="05000000000000000000" pitchFamily="2" charset="2"/>
              <a:buChar char="§"/>
            </a:pPr>
            <a:r>
              <a:rPr lang="en-GB" b="1" dirty="0" smtClean="0">
                <a:solidFill>
                  <a:srgbClr val="C00000"/>
                </a:solidFill>
              </a:rPr>
              <a:t>Resources: </a:t>
            </a:r>
            <a:endParaRPr lang="en-GB" dirty="0">
              <a:solidFill>
                <a:srgbClr val="C00000"/>
              </a:solidFill>
            </a:endParaRPr>
          </a:p>
          <a:p>
            <a:pPr lvl="1"/>
            <a:r>
              <a:rPr lang="es-ES" sz="2000" b="1" dirty="0" smtClean="0"/>
              <a:t>Human </a:t>
            </a:r>
            <a:r>
              <a:rPr lang="es-ES" sz="2000" b="1" dirty="0" err="1"/>
              <a:t>resources</a:t>
            </a:r>
            <a:r>
              <a:rPr lang="es-ES" sz="2000" b="1" dirty="0"/>
              <a:t>:</a:t>
            </a:r>
          </a:p>
          <a:p>
            <a:pPr lvl="2">
              <a:buFont typeface="Arial" panose="020B0604020202020204" pitchFamily="34" charset="0"/>
              <a:buChar char="•"/>
            </a:pPr>
            <a:r>
              <a:rPr lang="es-ES" dirty="0"/>
              <a:t>ratio </a:t>
            </a:r>
            <a:r>
              <a:rPr lang="es-ES" dirty="0" err="1"/>
              <a:t>students</a:t>
            </a:r>
            <a:r>
              <a:rPr lang="es-ES" dirty="0"/>
              <a:t> / </a:t>
            </a:r>
            <a:r>
              <a:rPr lang="es-ES" dirty="0" err="1"/>
              <a:t>teachers</a:t>
            </a:r>
            <a:endParaRPr lang="es-ES" dirty="0"/>
          </a:p>
          <a:p>
            <a:pPr lvl="2">
              <a:buFont typeface="Arial" panose="020B0604020202020204" pitchFamily="34" charset="0"/>
              <a:buChar char="•"/>
            </a:pPr>
            <a:r>
              <a:rPr lang="es-ES" dirty="0"/>
              <a:t>ratio </a:t>
            </a:r>
            <a:r>
              <a:rPr lang="es-ES" dirty="0" err="1"/>
              <a:t>teachers</a:t>
            </a:r>
            <a:r>
              <a:rPr lang="es-ES" dirty="0"/>
              <a:t> / </a:t>
            </a:r>
            <a:r>
              <a:rPr lang="es-ES" dirty="0" err="1"/>
              <a:t>students</a:t>
            </a:r>
            <a:endParaRPr lang="es-ES" dirty="0"/>
          </a:p>
          <a:p>
            <a:pPr lvl="2">
              <a:buFont typeface="Arial" panose="020B0604020202020204" pitchFamily="34" charset="0"/>
              <a:buChar char="•"/>
            </a:pPr>
            <a:r>
              <a:rPr lang="es-ES" dirty="0" err="1"/>
              <a:t>student</a:t>
            </a:r>
            <a:r>
              <a:rPr lang="es-ES" dirty="0"/>
              <a:t> / </a:t>
            </a:r>
            <a:r>
              <a:rPr lang="es-ES" dirty="0" err="1"/>
              <a:t>group</a:t>
            </a:r>
            <a:r>
              <a:rPr lang="es-ES" dirty="0"/>
              <a:t> </a:t>
            </a:r>
            <a:r>
              <a:rPr lang="es-ES" dirty="0" smtClean="0"/>
              <a:t>ratio</a:t>
            </a:r>
            <a:endParaRPr lang="es-ES" sz="2000" dirty="0"/>
          </a:p>
          <a:p>
            <a:pPr lvl="1"/>
            <a:r>
              <a:rPr lang="es-ES" sz="2000" b="1" dirty="0">
                <a:cs typeface="+mn-cs"/>
              </a:rPr>
              <a:t>Human </a:t>
            </a:r>
            <a:r>
              <a:rPr lang="es-ES" sz="2000" b="1" dirty="0" err="1">
                <a:cs typeface="+mn-cs"/>
              </a:rPr>
              <a:t>resources</a:t>
            </a:r>
            <a:r>
              <a:rPr lang="es-ES" sz="2000" b="1" dirty="0">
                <a:cs typeface="+mn-cs"/>
              </a:rPr>
              <a:t>: </a:t>
            </a:r>
            <a:r>
              <a:rPr lang="es-ES" sz="2000" b="1" dirty="0" err="1">
                <a:cs typeface="+mn-cs"/>
              </a:rPr>
              <a:t>socioeducational</a:t>
            </a:r>
            <a:r>
              <a:rPr lang="es-ES" sz="2000" b="1" dirty="0">
                <a:cs typeface="+mn-cs"/>
              </a:rPr>
              <a:t> </a:t>
            </a:r>
            <a:r>
              <a:rPr lang="es-ES" sz="2000" b="1" dirty="0" err="1">
                <a:cs typeface="+mn-cs"/>
              </a:rPr>
              <a:t>support</a:t>
            </a:r>
            <a:r>
              <a:rPr lang="es-ES" sz="2000" b="1" dirty="0">
                <a:cs typeface="+mn-cs"/>
              </a:rPr>
              <a:t> staff</a:t>
            </a:r>
          </a:p>
          <a:p>
            <a:pPr lvl="1"/>
            <a:r>
              <a:rPr lang="es-ES" sz="2000" b="1" dirty="0"/>
              <a:t>Human </a:t>
            </a:r>
            <a:r>
              <a:rPr lang="es-ES" sz="2000" b="1" dirty="0" err="1"/>
              <a:t>resources</a:t>
            </a:r>
            <a:r>
              <a:rPr lang="es-ES" sz="2000" b="1" dirty="0"/>
              <a:t>: </a:t>
            </a:r>
            <a:r>
              <a:rPr lang="es-ES" sz="2000" b="1" dirty="0" err="1"/>
              <a:t>specific</a:t>
            </a:r>
            <a:r>
              <a:rPr lang="es-ES" sz="2000" b="1" dirty="0"/>
              <a:t> </a:t>
            </a:r>
            <a:r>
              <a:rPr lang="es-ES" sz="2000" b="1" dirty="0" err="1" smtClean="0"/>
              <a:t>staff</a:t>
            </a:r>
            <a:r>
              <a:rPr lang="es-ES" sz="2000" b="1" dirty="0" smtClean="0"/>
              <a:t> </a:t>
            </a:r>
            <a:r>
              <a:rPr lang="es-ES" sz="2000" b="1" dirty="0" err="1" smtClean="0"/>
              <a:t>to</a:t>
            </a:r>
            <a:r>
              <a:rPr lang="es-ES" sz="2000" b="1" dirty="0" smtClean="0"/>
              <a:t> </a:t>
            </a:r>
            <a:r>
              <a:rPr lang="es-ES" sz="2000" b="1" dirty="0" err="1"/>
              <a:t>support</a:t>
            </a:r>
            <a:r>
              <a:rPr lang="es-ES" sz="2000" b="1" dirty="0"/>
              <a:t> </a:t>
            </a:r>
            <a:r>
              <a:rPr lang="es-ES" sz="2000" b="1" dirty="0" smtClean="0"/>
              <a:t>SEN</a:t>
            </a:r>
            <a:endParaRPr lang="es-ES" sz="2000" b="1" dirty="0"/>
          </a:p>
          <a:p>
            <a:pPr lvl="1"/>
            <a:endParaRPr lang="es-ES" sz="1600" dirty="0"/>
          </a:p>
        </p:txBody>
      </p:sp>
    </p:spTree>
    <p:extLst>
      <p:ext uri="{BB962C8B-B14F-4D97-AF65-F5344CB8AC3E}">
        <p14:creationId xmlns:p14="http://schemas.microsoft.com/office/powerpoint/2010/main" val="2861190947"/>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ol 1"/>
          <p:cNvSpPr>
            <a:spLocks noGrp="1"/>
          </p:cNvSpPr>
          <p:nvPr>
            <p:ph type="title"/>
          </p:nvPr>
        </p:nvSpPr>
        <p:spPr/>
        <p:txBody>
          <a:bodyPr/>
          <a:lstStyle/>
          <a:p>
            <a:r>
              <a:rPr lang="ca-ES" dirty="0" err="1" smtClean="0"/>
              <a:t>Equity</a:t>
            </a:r>
            <a:r>
              <a:rPr lang="ca-ES" dirty="0" smtClean="0"/>
              <a:t> </a:t>
            </a:r>
            <a:r>
              <a:rPr lang="ca-ES" dirty="0" err="1" smtClean="0"/>
              <a:t>Conditions</a:t>
            </a:r>
            <a:r>
              <a:rPr lang="ca-ES" dirty="0" smtClean="0"/>
              <a:t> </a:t>
            </a:r>
            <a:r>
              <a:rPr lang="ca-ES" dirty="0" err="1" smtClean="0"/>
              <a:t>and</a:t>
            </a:r>
            <a:r>
              <a:rPr lang="ca-ES" dirty="0" smtClean="0"/>
              <a:t> </a:t>
            </a:r>
            <a:r>
              <a:rPr lang="ca-ES" dirty="0" err="1" smtClean="0"/>
              <a:t>Evaluation</a:t>
            </a:r>
            <a:r>
              <a:rPr lang="ca-ES" dirty="0" smtClean="0"/>
              <a:t>.</a:t>
            </a:r>
            <a:endParaRPr lang="ca-ES" dirty="0"/>
          </a:p>
        </p:txBody>
      </p:sp>
      <p:sp>
        <p:nvSpPr>
          <p:cNvPr id="3" name="Contenidor de contingut 2"/>
          <p:cNvSpPr>
            <a:spLocks noGrp="1"/>
          </p:cNvSpPr>
          <p:nvPr>
            <p:ph idx="1"/>
          </p:nvPr>
        </p:nvSpPr>
        <p:spPr>
          <a:xfrm>
            <a:off x="251520" y="1412776"/>
            <a:ext cx="8712968" cy="1717393"/>
          </a:xfrm>
        </p:spPr>
        <p:txBody>
          <a:bodyPr/>
          <a:lstStyle/>
          <a:p>
            <a:r>
              <a:rPr lang="en-US" dirty="0" smtClean="0"/>
              <a:t>SIC</a:t>
            </a:r>
            <a:r>
              <a:rPr lang="en-US" dirty="0"/>
              <a:t>: System of </a:t>
            </a:r>
            <a:r>
              <a:rPr lang="en-US" dirty="0" smtClean="0"/>
              <a:t>Indicators generates an </a:t>
            </a:r>
            <a:r>
              <a:rPr lang="en-US" b="1" dirty="0" smtClean="0"/>
              <a:t>annual</a:t>
            </a:r>
            <a:r>
              <a:rPr lang="en-US" dirty="0" smtClean="0"/>
              <a:t> </a:t>
            </a:r>
            <a:r>
              <a:rPr lang="en-US" dirty="0"/>
              <a:t>and </a:t>
            </a:r>
            <a:r>
              <a:rPr lang="en-US" dirty="0" smtClean="0"/>
              <a:t>an </a:t>
            </a:r>
            <a:r>
              <a:rPr lang="en-US" b="1" dirty="0" smtClean="0"/>
              <a:t>evolution document</a:t>
            </a:r>
            <a:r>
              <a:rPr lang="en-US" dirty="0" smtClean="0"/>
              <a:t>. </a:t>
            </a:r>
          </a:p>
          <a:p>
            <a:endParaRPr lang="en-US" dirty="0"/>
          </a:p>
          <a:p>
            <a:r>
              <a:rPr lang="en-US" dirty="0" smtClean="0"/>
              <a:t>Example: Annual document</a:t>
            </a:r>
            <a:endParaRPr lang="en-US" dirty="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1520" y="3573016"/>
            <a:ext cx="8619906" cy="27141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757224566"/>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ol 1"/>
          <p:cNvSpPr>
            <a:spLocks noGrp="1"/>
          </p:cNvSpPr>
          <p:nvPr>
            <p:ph type="title"/>
          </p:nvPr>
        </p:nvSpPr>
        <p:spPr/>
        <p:txBody>
          <a:bodyPr/>
          <a:lstStyle/>
          <a:p>
            <a:r>
              <a:rPr lang="ca-ES" dirty="0" err="1" smtClean="0"/>
              <a:t>Equity</a:t>
            </a:r>
            <a:r>
              <a:rPr lang="ca-ES" dirty="0" smtClean="0"/>
              <a:t> </a:t>
            </a:r>
            <a:r>
              <a:rPr lang="ca-ES" dirty="0" err="1" smtClean="0"/>
              <a:t>Conditions</a:t>
            </a:r>
            <a:r>
              <a:rPr lang="ca-ES" dirty="0" smtClean="0"/>
              <a:t> </a:t>
            </a:r>
            <a:r>
              <a:rPr lang="ca-ES" dirty="0" err="1" smtClean="0"/>
              <a:t>and</a:t>
            </a:r>
            <a:r>
              <a:rPr lang="ca-ES" dirty="0" smtClean="0"/>
              <a:t> </a:t>
            </a:r>
            <a:r>
              <a:rPr lang="ca-ES" dirty="0" err="1" smtClean="0"/>
              <a:t>Evaluation</a:t>
            </a:r>
            <a:r>
              <a:rPr lang="ca-ES" dirty="0" smtClean="0"/>
              <a:t>.</a:t>
            </a:r>
            <a:endParaRPr lang="ca-ES" dirty="0"/>
          </a:p>
        </p:txBody>
      </p:sp>
      <p:sp>
        <p:nvSpPr>
          <p:cNvPr id="3" name="Contenidor de contingut 2"/>
          <p:cNvSpPr>
            <a:spLocks noGrp="1"/>
          </p:cNvSpPr>
          <p:nvPr>
            <p:ph idx="1"/>
          </p:nvPr>
        </p:nvSpPr>
        <p:spPr>
          <a:xfrm>
            <a:off x="251520" y="1412776"/>
            <a:ext cx="8712968" cy="1274195"/>
          </a:xfrm>
        </p:spPr>
        <p:txBody>
          <a:bodyPr/>
          <a:lstStyle/>
          <a:p>
            <a:r>
              <a:rPr lang="en-US" dirty="0"/>
              <a:t>SIC: System of Indicators generates an </a:t>
            </a:r>
            <a:r>
              <a:rPr lang="en-US" b="1" dirty="0"/>
              <a:t>annual</a:t>
            </a:r>
            <a:r>
              <a:rPr lang="en-US" dirty="0"/>
              <a:t> and an </a:t>
            </a:r>
            <a:r>
              <a:rPr lang="en-US" b="1" dirty="0"/>
              <a:t>evolution document</a:t>
            </a:r>
            <a:r>
              <a:rPr lang="en-US" dirty="0"/>
              <a:t>. </a:t>
            </a:r>
          </a:p>
          <a:p>
            <a:r>
              <a:rPr lang="en-US" dirty="0" smtClean="0"/>
              <a:t>Example</a:t>
            </a:r>
            <a:r>
              <a:rPr lang="en-US" dirty="0"/>
              <a:t>: </a:t>
            </a:r>
            <a:r>
              <a:rPr lang="en-US" dirty="0" smtClean="0"/>
              <a:t>evolution document</a:t>
            </a:r>
            <a:endParaRPr lang="en-US" dirty="0"/>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7504" y="2996952"/>
            <a:ext cx="9036495" cy="31718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221232105"/>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ol 1"/>
          <p:cNvSpPr>
            <a:spLocks noGrp="1"/>
          </p:cNvSpPr>
          <p:nvPr>
            <p:ph type="title"/>
          </p:nvPr>
        </p:nvSpPr>
        <p:spPr/>
        <p:txBody>
          <a:bodyPr/>
          <a:lstStyle/>
          <a:p>
            <a:r>
              <a:rPr lang="ca-ES" dirty="0" err="1" smtClean="0"/>
              <a:t>Equity</a:t>
            </a:r>
            <a:r>
              <a:rPr lang="ca-ES" dirty="0" smtClean="0"/>
              <a:t> </a:t>
            </a:r>
            <a:r>
              <a:rPr lang="ca-ES" dirty="0" err="1" smtClean="0"/>
              <a:t>Conditions</a:t>
            </a:r>
            <a:r>
              <a:rPr lang="ca-ES" dirty="0" smtClean="0"/>
              <a:t> </a:t>
            </a:r>
            <a:r>
              <a:rPr lang="ca-ES" dirty="0" err="1" smtClean="0"/>
              <a:t>and</a:t>
            </a:r>
            <a:r>
              <a:rPr lang="ca-ES" dirty="0" smtClean="0"/>
              <a:t> </a:t>
            </a:r>
            <a:r>
              <a:rPr lang="ca-ES" dirty="0" err="1" smtClean="0"/>
              <a:t>Evaluation</a:t>
            </a:r>
            <a:r>
              <a:rPr lang="ca-ES" dirty="0" smtClean="0"/>
              <a:t>.</a:t>
            </a:r>
            <a:endParaRPr lang="ca-ES" dirty="0"/>
          </a:p>
        </p:txBody>
      </p:sp>
      <p:sp>
        <p:nvSpPr>
          <p:cNvPr id="3" name="Contenidor de contingut 2"/>
          <p:cNvSpPr>
            <a:spLocks noGrp="1"/>
          </p:cNvSpPr>
          <p:nvPr>
            <p:ph idx="1"/>
          </p:nvPr>
        </p:nvSpPr>
        <p:spPr>
          <a:xfrm>
            <a:off x="685800" y="1743075"/>
            <a:ext cx="7773988" cy="4598182"/>
          </a:xfrm>
        </p:spPr>
        <p:txBody>
          <a:bodyPr/>
          <a:lstStyle/>
          <a:p>
            <a:pPr marL="0" indent="0" algn="ctr">
              <a:buNone/>
            </a:pPr>
            <a:r>
              <a:rPr lang="en-US" u="sng" dirty="0" smtClean="0"/>
              <a:t>Evaluation Tools</a:t>
            </a:r>
          </a:p>
          <a:p>
            <a:endParaRPr lang="en-US" dirty="0"/>
          </a:p>
          <a:p>
            <a:r>
              <a:rPr lang="en-US" dirty="0" smtClean="0"/>
              <a:t>SIC</a:t>
            </a:r>
            <a:r>
              <a:rPr lang="en-US" dirty="0"/>
              <a:t>: System of </a:t>
            </a:r>
            <a:r>
              <a:rPr lang="en-US" dirty="0" smtClean="0"/>
              <a:t>indicators: </a:t>
            </a:r>
            <a:r>
              <a:rPr lang="en-US" dirty="0" smtClean="0"/>
              <a:t>Annual </a:t>
            </a:r>
            <a:r>
              <a:rPr lang="en-US" dirty="0" smtClean="0"/>
              <a:t>and </a:t>
            </a:r>
            <a:r>
              <a:rPr lang="en-US" dirty="0" smtClean="0"/>
              <a:t>Evolution document</a:t>
            </a:r>
            <a:endParaRPr lang="en-US" dirty="0"/>
          </a:p>
          <a:p>
            <a:endParaRPr lang="en-US" dirty="0"/>
          </a:p>
          <a:p>
            <a:r>
              <a:rPr lang="en-US" dirty="0"/>
              <a:t>AVAC: </a:t>
            </a:r>
            <a:r>
              <a:rPr lang="en-US" dirty="0" smtClean="0"/>
              <a:t>Annual School </a:t>
            </a:r>
            <a:r>
              <a:rPr lang="en-US" dirty="0" smtClean="0"/>
              <a:t>Evaluation: Students’ Performance, Planning </a:t>
            </a:r>
            <a:r>
              <a:rPr lang="en-US" dirty="0"/>
              <a:t>and execution of Year objectives and Equity </a:t>
            </a:r>
            <a:r>
              <a:rPr lang="en-US" dirty="0" smtClean="0"/>
              <a:t>Conditions </a:t>
            </a:r>
            <a:r>
              <a:rPr lang="en-US" dirty="0"/>
              <a:t>(</a:t>
            </a:r>
            <a:r>
              <a:rPr lang="en-US" dirty="0" smtClean="0"/>
              <a:t>Absenteeism</a:t>
            </a:r>
            <a:r>
              <a:rPr lang="en-US" dirty="0" smtClean="0"/>
              <a:t>, Cohabitation &amp; Inclusion) </a:t>
            </a:r>
          </a:p>
          <a:p>
            <a:endParaRPr lang="en-US" dirty="0"/>
          </a:p>
          <a:p>
            <a:r>
              <a:rPr lang="en-US" dirty="0" smtClean="0"/>
              <a:t>School Documents (School Project, </a:t>
            </a:r>
            <a:r>
              <a:rPr lang="en-US" dirty="0" smtClean="0"/>
              <a:t>….)</a:t>
            </a:r>
            <a:endParaRPr lang="ca-ES" dirty="0" smtClean="0"/>
          </a:p>
        </p:txBody>
      </p:sp>
    </p:spTree>
    <p:extLst>
      <p:ext uri="{BB962C8B-B14F-4D97-AF65-F5344CB8AC3E}">
        <p14:creationId xmlns:p14="http://schemas.microsoft.com/office/powerpoint/2010/main" val="3666931118"/>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ol 1"/>
          <p:cNvSpPr>
            <a:spLocks noGrp="1"/>
          </p:cNvSpPr>
          <p:nvPr>
            <p:ph type="title"/>
          </p:nvPr>
        </p:nvSpPr>
        <p:spPr/>
        <p:txBody>
          <a:bodyPr/>
          <a:lstStyle/>
          <a:p>
            <a:r>
              <a:rPr lang="ca-ES" dirty="0" err="1" smtClean="0"/>
              <a:t>Equity</a:t>
            </a:r>
            <a:r>
              <a:rPr lang="ca-ES" dirty="0" smtClean="0"/>
              <a:t> </a:t>
            </a:r>
            <a:r>
              <a:rPr lang="ca-ES" dirty="0" err="1" smtClean="0"/>
              <a:t>Conditions</a:t>
            </a:r>
            <a:r>
              <a:rPr lang="ca-ES" dirty="0" smtClean="0"/>
              <a:t> </a:t>
            </a:r>
            <a:r>
              <a:rPr lang="ca-ES" dirty="0" err="1" smtClean="0"/>
              <a:t>and</a:t>
            </a:r>
            <a:r>
              <a:rPr lang="ca-ES" dirty="0" smtClean="0"/>
              <a:t> </a:t>
            </a:r>
            <a:r>
              <a:rPr lang="ca-ES" dirty="0" err="1" smtClean="0"/>
              <a:t>Evaluation</a:t>
            </a:r>
            <a:r>
              <a:rPr lang="ca-ES" dirty="0" smtClean="0"/>
              <a:t>.</a:t>
            </a:r>
            <a:endParaRPr lang="ca-ES" dirty="0"/>
          </a:p>
        </p:txBody>
      </p:sp>
      <p:graphicFrame>
        <p:nvGraphicFramePr>
          <p:cNvPr id="4" name="Marcador de contenido 3"/>
          <p:cNvGraphicFramePr>
            <a:graphicFrameLocks noGrp="1"/>
          </p:cNvGraphicFramePr>
          <p:nvPr>
            <p:ph idx="1"/>
            <p:extLst>
              <p:ext uri="{D42A27DB-BD31-4B8C-83A1-F6EECF244321}">
                <p14:modId xmlns:p14="http://schemas.microsoft.com/office/powerpoint/2010/main" val="3972183953"/>
              </p:ext>
            </p:extLst>
          </p:nvPr>
        </p:nvGraphicFramePr>
        <p:xfrm>
          <a:off x="395536" y="1916832"/>
          <a:ext cx="8280920" cy="319809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5" name="CuadroTexto 4"/>
          <p:cNvSpPr txBox="1"/>
          <p:nvPr/>
        </p:nvSpPr>
        <p:spPr>
          <a:xfrm>
            <a:off x="1547664" y="5373216"/>
            <a:ext cx="6267077" cy="830997"/>
          </a:xfrm>
          <a:prstGeom prst="rect">
            <a:avLst/>
          </a:prstGeom>
          <a:noFill/>
        </p:spPr>
        <p:txBody>
          <a:bodyPr wrap="square" rtlCol="0">
            <a:spAutoFit/>
          </a:bodyPr>
          <a:lstStyle/>
          <a:p>
            <a:pPr algn="ctr"/>
            <a:r>
              <a:rPr lang="ca-ES" sz="4800" dirty="0" err="1" smtClean="0">
                <a:latin typeface="Berlin Sans FB" panose="020E0602020502020306" pitchFamily="34" charset="0"/>
              </a:rPr>
              <a:t>Equity</a:t>
            </a:r>
            <a:r>
              <a:rPr lang="ca-ES" sz="4800" dirty="0" smtClean="0">
                <a:latin typeface="Berlin Sans FB" panose="020E0602020502020306" pitchFamily="34" charset="0"/>
              </a:rPr>
              <a:t> </a:t>
            </a:r>
            <a:r>
              <a:rPr lang="ca-ES" sz="4800" dirty="0" err="1" smtClean="0">
                <a:latin typeface="Berlin Sans FB" panose="020E0602020502020306" pitchFamily="34" charset="0"/>
              </a:rPr>
              <a:t>Conditions</a:t>
            </a:r>
            <a:endParaRPr lang="ca-ES" sz="4800" dirty="0">
              <a:latin typeface="Berlin Sans FB" panose="020E0602020502020306" pitchFamily="34" charset="0"/>
            </a:endParaRPr>
          </a:p>
        </p:txBody>
      </p:sp>
    </p:spTree>
    <p:extLst>
      <p:ext uri="{BB962C8B-B14F-4D97-AF65-F5344CB8AC3E}">
        <p14:creationId xmlns:p14="http://schemas.microsoft.com/office/powerpoint/2010/main" val="1257405910"/>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ol 1"/>
          <p:cNvSpPr>
            <a:spLocks noGrp="1"/>
          </p:cNvSpPr>
          <p:nvPr>
            <p:ph type="title"/>
          </p:nvPr>
        </p:nvSpPr>
        <p:spPr/>
        <p:txBody>
          <a:bodyPr/>
          <a:lstStyle/>
          <a:p>
            <a:r>
              <a:rPr lang="ca-ES" dirty="0" err="1" smtClean="0"/>
              <a:t>Equity</a:t>
            </a:r>
            <a:r>
              <a:rPr lang="ca-ES" dirty="0" smtClean="0"/>
              <a:t> </a:t>
            </a:r>
            <a:r>
              <a:rPr lang="ca-ES" dirty="0" err="1" smtClean="0"/>
              <a:t>Conditions</a:t>
            </a:r>
            <a:r>
              <a:rPr lang="ca-ES" dirty="0" smtClean="0"/>
              <a:t> </a:t>
            </a:r>
            <a:r>
              <a:rPr lang="ca-ES" dirty="0" err="1" smtClean="0"/>
              <a:t>and</a:t>
            </a:r>
            <a:r>
              <a:rPr lang="ca-ES" dirty="0" smtClean="0"/>
              <a:t> </a:t>
            </a:r>
            <a:r>
              <a:rPr lang="ca-ES" dirty="0" err="1" smtClean="0"/>
              <a:t>Evaluation</a:t>
            </a:r>
            <a:r>
              <a:rPr lang="ca-ES" dirty="0" smtClean="0"/>
              <a:t>.</a:t>
            </a:r>
            <a:endParaRPr lang="ca-ES" dirty="0"/>
          </a:p>
        </p:txBody>
      </p:sp>
      <p:sp>
        <p:nvSpPr>
          <p:cNvPr id="3" name="Contenidor de contingut 2"/>
          <p:cNvSpPr>
            <a:spLocks noGrp="1"/>
          </p:cNvSpPr>
          <p:nvPr>
            <p:ph idx="1"/>
          </p:nvPr>
        </p:nvSpPr>
        <p:spPr>
          <a:xfrm>
            <a:off x="611560" y="1340768"/>
            <a:ext cx="7773988" cy="461665"/>
          </a:xfrm>
        </p:spPr>
        <p:txBody>
          <a:bodyPr/>
          <a:lstStyle/>
          <a:p>
            <a:r>
              <a:rPr lang="ca-ES" dirty="0" err="1" smtClean="0"/>
              <a:t>Rubric</a:t>
            </a:r>
            <a:r>
              <a:rPr lang="ca-ES" dirty="0" smtClean="0"/>
              <a:t> </a:t>
            </a:r>
            <a:r>
              <a:rPr lang="ca-ES" dirty="0" err="1" smtClean="0"/>
              <a:t>Equity</a:t>
            </a:r>
            <a:r>
              <a:rPr lang="ca-ES" dirty="0" smtClean="0"/>
              <a:t> </a:t>
            </a:r>
            <a:r>
              <a:rPr lang="ca-ES" dirty="0" err="1" smtClean="0"/>
              <a:t>Conditions</a:t>
            </a:r>
            <a:r>
              <a:rPr lang="ca-ES" dirty="0" smtClean="0"/>
              <a:t>: </a:t>
            </a:r>
            <a:endParaRPr lang="ca-ES" dirty="0" smtClean="0"/>
          </a:p>
        </p:txBody>
      </p:sp>
      <p:graphicFrame>
        <p:nvGraphicFramePr>
          <p:cNvPr id="4" name="Tabla 3"/>
          <p:cNvGraphicFramePr>
            <a:graphicFrameLocks noGrp="1"/>
          </p:cNvGraphicFramePr>
          <p:nvPr>
            <p:extLst>
              <p:ext uri="{D42A27DB-BD31-4B8C-83A1-F6EECF244321}">
                <p14:modId xmlns:p14="http://schemas.microsoft.com/office/powerpoint/2010/main" val="1821051856"/>
              </p:ext>
            </p:extLst>
          </p:nvPr>
        </p:nvGraphicFramePr>
        <p:xfrm>
          <a:off x="467544" y="1916833"/>
          <a:ext cx="8208911" cy="4853791"/>
        </p:xfrm>
        <a:graphic>
          <a:graphicData uri="http://schemas.openxmlformats.org/drawingml/2006/table">
            <a:tbl>
              <a:tblPr firstRow="1" firstCol="1" bandRow="1">
                <a:tableStyleId>{5C22544A-7EE6-4342-B048-85BDC9FD1C3A}</a:tableStyleId>
              </a:tblPr>
              <a:tblGrid>
                <a:gridCol w="824141"/>
                <a:gridCol w="2461590"/>
                <a:gridCol w="2461590"/>
                <a:gridCol w="2461590"/>
              </a:tblGrid>
              <a:tr h="137489">
                <a:tc>
                  <a:txBody>
                    <a:bodyPr/>
                    <a:lstStyle/>
                    <a:p>
                      <a:pPr algn="ctr">
                        <a:lnSpc>
                          <a:spcPct val="107000"/>
                        </a:lnSpc>
                        <a:spcAft>
                          <a:spcPts val="0"/>
                        </a:spcAft>
                      </a:pPr>
                      <a:r>
                        <a:rPr lang="en-GB" sz="300" dirty="0">
                          <a:effectLst/>
                        </a:rPr>
                        <a:t> </a:t>
                      </a:r>
                      <a:endParaRPr lang="ca-ES" sz="400" dirty="0">
                        <a:effectLst/>
                        <a:latin typeface="Calibri" panose="020F0502020204030204" pitchFamily="34" charset="0"/>
                        <a:ea typeface="Calibri" panose="020F0502020204030204" pitchFamily="34" charset="0"/>
                        <a:cs typeface="Times New Roman" panose="02020603050405020304" pitchFamily="18" charset="0"/>
                      </a:endParaRPr>
                    </a:p>
                  </a:txBody>
                  <a:tcPr marL="22360" marR="22360" marT="0" marB="0" anchor="ctr"/>
                </a:tc>
                <a:tc>
                  <a:txBody>
                    <a:bodyPr/>
                    <a:lstStyle/>
                    <a:p>
                      <a:pPr algn="ctr">
                        <a:lnSpc>
                          <a:spcPct val="107000"/>
                        </a:lnSpc>
                        <a:spcAft>
                          <a:spcPts val="0"/>
                        </a:spcAft>
                      </a:pPr>
                      <a:r>
                        <a:rPr lang="en-GB" sz="300">
                          <a:effectLst/>
                        </a:rPr>
                        <a:t> </a:t>
                      </a:r>
                      <a:endParaRPr lang="ca-ES" sz="400">
                        <a:effectLst/>
                        <a:latin typeface="Calibri" panose="020F0502020204030204" pitchFamily="34" charset="0"/>
                        <a:ea typeface="Calibri" panose="020F0502020204030204" pitchFamily="34" charset="0"/>
                        <a:cs typeface="Times New Roman" panose="02020603050405020304" pitchFamily="18" charset="0"/>
                      </a:endParaRPr>
                    </a:p>
                  </a:txBody>
                  <a:tcPr marL="22360" marR="22360" marT="0" marB="0" anchor="ctr"/>
                </a:tc>
                <a:tc>
                  <a:txBody>
                    <a:bodyPr/>
                    <a:lstStyle/>
                    <a:p>
                      <a:pPr algn="ctr">
                        <a:lnSpc>
                          <a:spcPct val="107000"/>
                        </a:lnSpc>
                        <a:spcAft>
                          <a:spcPts val="0"/>
                        </a:spcAft>
                      </a:pPr>
                      <a:r>
                        <a:rPr lang="en-GB" sz="300">
                          <a:effectLst/>
                        </a:rPr>
                        <a:t> </a:t>
                      </a:r>
                      <a:endParaRPr lang="ca-ES" sz="400">
                        <a:effectLst/>
                        <a:latin typeface="Calibri" panose="020F0502020204030204" pitchFamily="34" charset="0"/>
                        <a:ea typeface="Calibri" panose="020F0502020204030204" pitchFamily="34" charset="0"/>
                        <a:cs typeface="Times New Roman" panose="02020603050405020304" pitchFamily="18" charset="0"/>
                      </a:endParaRPr>
                    </a:p>
                  </a:txBody>
                  <a:tcPr marL="22360" marR="22360" marT="0" marB="0"/>
                </a:tc>
                <a:tc>
                  <a:txBody>
                    <a:bodyPr/>
                    <a:lstStyle/>
                    <a:p>
                      <a:pPr algn="ctr">
                        <a:lnSpc>
                          <a:spcPct val="107000"/>
                        </a:lnSpc>
                        <a:spcAft>
                          <a:spcPts val="0"/>
                        </a:spcAft>
                      </a:pPr>
                      <a:r>
                        <a:rPr lang="en-GB" sz="300">
                          <a:effectLst/>
                        </a:rPr>
                        <a:t> </a:t>
                      </a:r>
                      <a:endParaRPr lang="ca-ES" sz="400">
                        <a:effectLst/>
                        <a:latin typeface="Calibri" panose="020F0502020204030204" pitchFamily="34" charset="0"/>
                        <a:ea typeface="Calibri" panose="020F0502020204030204" pitchFamily="34" charset="0"/>
                        <a:cs typeface="Times New Roman" panose="02020603050405020304" pitchFamily="18" charset="0"/>
                      </a:endParaRPr>
                    </a:p>
                  </a:txBody>
                  <a:tcPr marL="22360" marR="22360" marT="0" marB="0"/>
                </a:tc>
              </a:tr>
              <a:tr h="143173">
                <a:tc>
                  <a:txBody>
                    <a:bodyPr/>
                    <a:lstStyle/>
                    <a:p>
                      <a:pPr algn="ctr">
                        <a:lnSpc>
                          <a:spcPct val="107000"/>
                        </a:lnSpc>
                        <a:spcAft>
                          <a:spcPts val="0"/>
                        </a:spcAft>
                      </a:pPr>
                      <a:r>
                        <a:rPr lang="en-GB" sz="800" dirty="0">
                          <a:effectLst/>
                        </a:rPr>
                        <a:t>Level</a:t>
                      </a:r>
                      <a:endParaRPr lang="ca-ES" sz="800" dirty="0">
                        <a:effectLst/>
                        <a:latin typeface="Calibri" panose="020F0502020204030204" pitchFamily="34" charset="0"/>
                        <a:ea typeface="Calibri" panose="020F0502020204030204" pitchFamily="34" charset="0"/>
                        <a:cs typeface="Times New Roman" panose="02020603050405020304" pitchFamily="18" charset="0"/>
                      </a:endParaRPr>
                    </a:p>
                  </a:txBody>
                  <a:tcPr marL="22360" marR="22360" marT="0" marB="0" anchor="ctr"/>
                </a:tc>
                <a:tc>
                  <a:txBody>
                    <a:bodyPr/>
                    <a:lstStyle/>
                    <a:p>
                      <a:pPr algn="ctr">
                        <a:lnSpc>
                          <a:spcPct val="107000"/>
                        </a:lnSpc>
                        <a:spcAft>
                          <a:spcPts val="0"/>
                        </a:spcAft>
                      </a:pPr>
                      <a:r>
                        <a:rPr lang="en-GB" sz="800" dirty="0" smtClean="0">
                          <a:effectLst/>
                        </a:rPr>
                        <a:t>Absenteeism </a:t>
                      </a:r>
                      <a:r>
                        <a:rPr lang="en-GB" sz="800" dirty="0">
                          <a:effectLst/>
                        </a:rPr>
                        <a:t>and </a:t>
                      </a:r>
                      <a:r>
                        <a:rPr lang="en-GB" sz="800" dirty="0" smtClean="0">
                          <a:effectLst/>
                        </a:rPr>
                        <a:t>Drop-out</a:t>
                      </a:r>
                      <a:endParaRPr lang="ca-ES" sz="800" dirty="0">
                        <a:effectLst/>
                        <a:latin typeface="Calibri" panose="020F0502020204030204" pitchFamily="34" charset="0"/>
                        <a:ea typeface="Calibri" panose="020F0502020204030204" pitchFamily="34" charset="0"/>
                        <a:cs typeface="Times New Roman" panose="02020603050405020304" pitchFamily="18" charset="0"/>
                      </a:endParaRPr>
                    </a:p>
                  </a:txBody>
                  <a:tcPr marL="22360" marR="22360" marT="0" marB="0" anchor="ctr"/>
                </a:tc>
                <a:tc>
                  <a:txBody>
                    <a:bodyPr/>
                    <a:lstStyle/>
                    <a:p>
                      <a:pPr algn="ctr">
                        <a:lnSpc>
                          <a:spcPct val="107000"/>
                        </a:lnSpc>
                        <a:spcAft>
                          <a:spcPts val="0"/>
                        </a:spcAft>
                      </a:pPr>
                      <a:r>
                        <a:rPr lang="en-GB" sz="800">
                          <a:effectLst/>
                        </a:rPr>
                        <a:t>Cohabitation and Living together</a:t>
                      </a:r>
                      <a:endParaRPr lang="ca-ES" sz="800">
                        <a:effectLst/>
                        <a:latin typeface="Calibri" panose="020F0502020204030204" pitchFamily="34" charset="0"/>
                        <a:ea typeface="Calibri" panose="020F0502020204030204" pitchFamily="34" charset="0"/>
                        <a:cs typeface="Times New Roman" panose="02020603050405020304" pitchFamily="18" charset="0"/>
                      </a:endParaRPr>
                    </a:p>
                  </a:txBody>
                  <a:tcPr marL="22360" marR="22360" marT="0" marB="0"/>
                </a:tc>
                <a:tc>
                  <a:txBody>
                    <a:bodyPr/>
                    <a:lstStyle/>
                    <a:p>
                      <a:pPr algn="ctr">
                        <a:lnSpc>
                          <a:spcPct val="107000"/>
                        </a:lnSpc>
                        <a:spcAft>
                          <a:spcPts val="0"/>
                        </a:spcAft>
                      </a:pPr>
                      <a:r>
                        <a:rPr lang="en-GB" sz="800">
                          <a:effectLst/>
                        </a:rPr>
                        <a:t>Inclusion</a:t>
                      </a:r>
                      <a:endParaRPr lang="ca-ES" sz="800">
                        <a:effectLst/>
                        <a:latin typeface="Calibri" panose="020F0502020204030204" pitchFamily="34" charset="0"/>
                        <a:ea typeface="Calibri" panose="020F0502020204030204" pitchFamily="34" charset="0"/>
                        <a:cs typeface="Times New Roman" panose="02020603050405020304" pitchFamily="18" charset="0"/>
                      </a:endParaRPr>
                    </a:p>
                  </a:txBody>
                  <a:tcPr marL="22360" marR="22360" marT="0" marB="0"/>
                </a:tc>
              </a:tr>
              <a:tr h="715866">
                <a:tc>
                  <a:txBody>
                    <a:bodyPr/>
                    <a:lstStyle/>
                    <a:p>
                      <a:pPr algn="ctr">
                        <a:lnSpc>
                          <a:spcPct val="107000"/>
                        </a:lnSpc>
                        <a:spcAft>
                          <a:spcPts val="0"/>
                        </a:spcAft>
                      </a:pPr>
                      <a:r>
                        <a:rPr lang="en-GB" sz="800" dirty="0">
                          <a:effectLst/>
                        </a:rPr>
                        <a:t>1</a:t>
                      </a:r>
                      <a:endParaRPr lang="ca-ES" sz="800" dirty="0">
                        <a:effectLst/>
                      </a:endParaRPr>
                    </a:p>
                    <a:p>
                      <a:pPr algn="ctr">
                        <a:lnSpc>
                          <a:spcPct val="107000"/>
                        </a:lnSpc>
                        <a:spcAft>
                          <a:spcPts val="0"/>
                        </a:spcAft>
                      </a:pPr>
                      <a:r>
                        <a:rPr lang="en-GB" sz="800" dirty="0">
                          <a:effectLst/>
                        </a:rPr>
                        <a:t>Elements:</a:t>
                      </a:r>
                      <a:endParaRPr lang="ca-ES" sz="800" dirty="0">
                        <a:effectLst/>
                      </a:endParaRPr>
                    </a:p>
                    <a:p>
                      <a:pPr algn="ctr">
                        <a:lnSpc>
                          <a:spcPct val="107000"/>
                        </a:lnSpc>
                        <a:spcAft>
                          <a:spcPts val="0"/>
                        </a:spcAft>
                      </a:pPr>
                      <a:r>
                        <a:rPr lang="en-GB" sz="800" dirty="0">
                          <a:effectLst/>
                        </a:rPr>
                        <a:t>A</a:t>
                      </a:r>
                      <a:endParaRPr lang="ca-ES" sz="800" dirty="0">
                        <a:effectLst/>
                        <a:latin typeface="Calibri" panose="020F0502020204030204" pitchFamily="34" charset="0"/>
                        <a:ea typeface="Calibri" panose="020F0502020204030204" pitchFamily="34" charset="0"/>
                        <a:cs typeface="Times New Roman" panose="02020603050405020304" pitchFamily="18" charset="0"/>
                      </a:endParaRPr>
                    </a:p>
                  </a:txBody>
                  <a:tcPr marL="22360" marR="22360" marT="0" marB="0" anchor="ctr"/>
                </a:tc>
                <a:tc>
                  <a:txBody>
                    <a:bodyPr/>
                    <a:lstStyle/>
                    <a:p>
                      <a:pPr>
                        <a:lnSpc>
                          <a:spcPct val="107000"/>
                        </a:lnSpc>
                        <a:spcAft>
                          <a:spcPts val="0"/>
                        </a:spcAft>
                      </a:pPr>
                      <a:r>
                        <a:rPr lang="en-GB" sz="800" dirty="0">
                          <a:effectLst/>
                        </a:rPr>
                        <a:t>The school has mechanisms </a:t>
                      </a:r>
                      <a:r>
                        <a:rPr lang="en-GB" sz="800" dirty="0" smtClean="0">
                          <a:effectLst/>
                        </a:rPr>
                        <a:t>to detect </a:t>
                      </a:r>
                      <a:r>
                        <a:rPr lang="en-GB" sz="800" dirty="0">
                          <a:effectLst/>
                        </a:rPr>
                        <a:t>and </a:t>
                      </a:r>
                      <a:r>
                        <a:rPr lang="en-GB" sz="800" dirty="0" smtClean="0">
                          <a:effectLst/>
                        </a:rPr>
                        <a:t>register  students’ attendance</a:t>
                      </a:r>
                      <a:endParaRPr lang="ca-ES" sz="800" dirty="0">
                        <a:effectLst/>
                        <a:latin typeface="Calibri" panose="020F0502020204030204" pitchFamily="34" charset="0"/>
                        <a:ea typeface="Calibri" panose="020F0502020204030204" pitchFamily="34" charset="0"/>
                        <a:cs typeface="Times New Roman" panose="02020603050405020304" pitchFamily="18" charset="0"/>
                      </a:endParaRPr>
                    </a:p>
                  </a:txBody>
                  <a:tcPr marL="22360" marR="22360" marT="0" marB="0" anchor="ctr"/>
                </a:tc>
                <a:tc>
                  <a:txBody>
                    <a:bodyPr/>
                    <a:lstStyle/>
                    <a:p>
                      <a:pPr>
                        <a:lnSpc>
                          <a:spcPct val="107000"/>
                        </a:lnSpc>
                        <a:spcAft>
                          <a:spcPts val="0"/>
                        </a:spcAft>
                      </a:pPr>
                      <a:r>
                        <a:rPr lang="en-GB" sz="800">
                          <a:effectLst/>
                        </a:rPr>
                        <a:t>The School has rules for cohabitation and living together, but they are not applied systematically. The school uses not very effective information and communication mechanisms with School Community. </a:t>
                      </a:r>
                      <a:endParaRPr lang="ca-ES" sz="800">
                        <a:effectLst/>
                        <a:latin typeface="Calibri" panose="020F0502020204030204" pitchFamily="34" charset="0"/>
                        <a:ea typeface="Calibri" panose="020F0502020204030204" pitchFamily="34" charset="0"/>
                        <a:cs typeface="Times New Roman" panose="02020603050405020304" pitchFamily="18" charset="0"/>
                      </a:endParaRPr>
                    </a:p>
                  </a:txBody>
                  <a:tcPr marL="22360" marR="22360" marT="0" marB="0"/>
                </a:tc>
                <a:tc>
                  <a:txBody>
                    <a:bodyPr/>
                    <a:lstStyle/>
                    <a:p>
                      <a:pPr>
                        <a:lnSpc>
                          <a:spcPct val="107000"/>
                        </a:lnSpc>
                        <a:spcAft>
                          <a:spcPts val="0"/>
                        </a:spcAft>
                      </a:pPr>
                      <a:r>
                        <a:rPr lang="en-GB" sz="800">
                          <a:effectLst/>
                        </a:rPr>
                        <a:t>School resources are distributed homogeneously without considering students’ needs support. </a:t>
                      </a:r>
                      <a:endParaRPr lang="ca-ES" sz="800">
                        <a:effectLst/>
                        <a:latin typeface="Calibri" panose="020F0502020204030204" pitchFamily="34" charset="0"/>
                        <a:ea typeface="Calibri" panose="020F0502020204030204" pitchFamily="34" charset="0"/>
                        <a:cs typeface="Times New Roman" panose="02020603050405020304" pitchFamily="18" charset="0"/>
                      </a:endParaRPr>
                    </a:p>
                  </a:txBody>
                  <a:tcPr marL="22360" marR="22360" marT="0" marB="0"/>
                </a:tc>
              </a:tr>
              <a:tr h="1288559">
                <a:tc>
                  <a:txBody>
                    <a:bodyPr/>
                    <a:lstStyle/>
                    <a:p>
                      <a:pPr algn="ctr">
                        <a:lnSpc>
                          <a:spcPct val="107000"/>
                        </a:lnSpc>
                        <a:spcAft>
                          <a:spcPts val="0"/>
                        </a:spcAft>
                      </a:pPr>
                      <a:r>
                        <a:rPr lang="en-GB" sz="800">
                          <a:effectLst/>
                        </a:rPr>
                        <a:t>2</a:t>
                      </a:r>
                      <a:endParaRPr lang="ca-ES" sz="800">
                        <a:effectLst/>
                      </a:endParaRPr>
                    </a:p>
                    <a:p>
                      <a:pPr algn="ctr">
                        <a:lnSpc>
                          <a:spcPct val="107000"/>
                        </a:lnSpc>
                        <a:spcAft>
                          <a:spcPts val="0"/>
                        </a:spcAft>
                      </a:pPr>
                      <a:r>
                        <a:rPr lang="en-GB" sz="800">
                          <a:effectLst/>
                        </a:rPr>
                        <a:t>Elements:</a:t>
                      </a:r>
                      <a:endParaRPr lang="ca-ES" sz="800">
                        <a:effectLst/>
                      </a:endParaRPr>
                    </a:p>
                    <a:p>
                      <a:pPr algn="ctr">
                        <a:lnSpc>
                          <a:spcPct val="107000"/>
                        </a:lnSpc>
                        <a:spcAft>
                          <a:spcPts val="0"/>
                        </a:spcAft>
                      </a:pPr>
                      <a:r>
                        <a:rPr lang="en-GB" sz="800">
                          <a:effectLst/>
                        </a:rPr>
                        <a:t>A+B</a:t>
                      </a:r>
                      <a:endParaRPr lang="ca-ES" sz="800">
                        <a:effectLst/>
                        <a:latin typeface="Calibri" panose="020F0502020204030204" pitchFamily="34" charset="0"/>
                        <a:ea typeface="Calibri" panose="020F0502020204030204" pitchFamily="34" charset="0"/>
                        <a:cs typeface="Times New Roman" panose="02020603050405020304" pitchFamily="18" charset="0"/>
                      </a:endParaRPr>
                    </a:p>
                  </a:txBody>
                  <a:tcPr marL="22360" marR="22360" marT="0" marB="0" anchor="ctr"/>
                </a:tc>
                <a:tc>
                  <a:txBody>
                    <a:bodyPr/>
                    <a:lstStyle/>
                    <a:p>
                      <a:pPr>
                        <a:lnSpc>
                          <a:spcPct val="107000"/>
                        </a:lnSpc>
                        <a:spcAft>
                          <a:spcPts val="0"/>
                        </a:spcAft>
                      </a:pPr>
                      <a:r>
                        <a:rPr lang="en-GB" sz="800" dirty="0">
                          <a:effectLst/>
                        </a:rPr>
                        <a:t>A (includes previous item) +</a:t>
                      </a:r>
                      <a:endParaRPr lang="ca-ES" sz="800" dirty="0">
                        <a:effectLst/>
                      </a:endParaRPr>
                    </a:p>
                    <a:p>
                      <a:pPr>
                        <a:lnSpc>
                          <a:spcPct val="107000"/>
                        </a:lnSpc>
                        <a:spcAft>
                          <a:spcPts val="0"/>
                        </a:spcAft>
                      </a:pPr>
                      <a:r>
                        <a:rPr lang="en-GB" sz="800" dirty="0">
                          <a:effectLst/>
                        </a:rPr>
                        <a:t>The school applies strategies for early detection and immediate intervention to guarantee assistance and prevent </a:t>
                      </a:r>
                      <a:r>
                        <a:rPr lang="en-GB" sz="800" dirty="0" smtClean="0">
                          <a:effectLst/>
                        </a:rPr>
                        <a:t>drop-out</a:t>
                      </a:r>
                      <a:endParaRPr lang="ca-ES" sz="800" dirty="0">
                        <a:effectLst/>
                        <a:latin typeface="Calibri" panose="020F0502020204030204" pitchFamily="34" charset="0"/>
                        <a:ea typeface="Calibri" panose="020F0502020204030204" pitchFamily="34" charset="0"/>
                        <a:cs typeface="Times New Roman" panose="02020603050405020304" pitchFamily="18" charset="0"/>
                      </a:endParaRPr>
                    </a:p>
                  </a:txBody>
                  <a:tcPr marL="22360" marR="22360" marT="0" marB="0" anchor="ctr"/>
                </a:tc>
                <a:tc>
                  <a:txBody>
                    <a:bodyPr/>
                    <a:lstStyle/>
                    <a:p>
                      <a:pPr>
                        <a:lnSpc>
                          <a:spcPct val="107000"/>
                        </a:lnSpc>
                        <a:spcAft>
                          <a:spcPts val="0"/>
                        </a:spcAft>
                      </a:pPr>
                      <a:r>
                        <a:rPr lang="en-GB" sz="800">
                          <a:effectLst/>
                        </a:rPr>
                        <a:t>A+ </a:t>
                      </a:r>
                      <a:endParaRPr lang="ca-ES" sz="800">
                        <a:effectLst/>
                      </a:endParaRPr>
                    </a:p>
                    <a:p>
                      <a:pPr>
                        <a:lnSpc>
                          <a:spcPct val="107000"/>
                        </a:lnSpc>
                        <a:spcAft>
                          <a:spcPts val="0"/>
                        </a:spcAft>
                      </a:pPr>
                      <a:r>
                        <a:rPr lang="en-GB" sz="800">
                          <a:effectLst/>
                        </a:rPr>
                        <a:t>The school applies the school rules established before. The school uses information and communication mechanisms on a unidirectional way with school community. </a:t>
                      </a:r>
                      <a:endParaRPr lang="ca-ES" sz="800">
                        <a:effectLst/>
                        <a:latin typeface="Calibri" panose="020F0502020204030204" pitchFamily="34" charset="0"/>
                        <a:ea typeface="Calibri" panose="020F0502020204030204" pitchFamily="34" charset="0"/>
                        <a:cs typeface="Times New Roman" panose="02020603050405020304" pitchFamily="18" charset="0"/>
                      </a:endParaRPr>
                    </a:p>
                  </a:txBody>
                  <a:tcPr marL="22360" marR="22360" marT="0" marB="0"/>
                </a:tc>
                <a:tc>
                  <a:txBody>
                    <a:bodyPr/>
                    <a:lstStyle/>
                    <a:p>
                      <a:pPr>
                        <a:lnSpc>
                          <a:spcPct val="107000"/>
                        </a:lnSpc>
                        <a:spcAft>
                          <a:spcPts val="0"/>
                        </a:spcAft>
                      </a:pPr>
                      <a:r>
                        <a:rPr lang="en-GB" sz="800" dirty="0">
                          <a:effectLst/>
                        </a:rPr>
                        <a:t>A+</a:t>
                      </a:r>
                      <a:endParaRPr lang="ca-ES" sz="800" dirty="0">
                        <a:effectLst/>
                      </a:endParaRPr>
                    </a:p>
                    <a:p>
                      <a:pPr>
                        <a:lnSpc>
                          <a:spcPct val="107000"/>
                        </a:lnSpc>
                        <a:spcAft>
                          <a:spcPts val="0"/>
                        </a:spcAft>
                      </a:pPr>
                      <a:r>
                        <a:rPr lang="en-GB" sz="800" dirty="0">
                          <a:effectLst/>
                        </a:rPr>
                        <a:t>Distribution and management of resources are implemented according </a:t>
                      </a:r>
                      <a:r>
                        <a:rPr lang="en-GB" sz="800" dirty="0" smtClean="0">
                          <a:effectLst/>
                        </a:rPr>
                        <a:t>to the aids that </a:t>
                      </a:r>
                      <a:r>
                        <a:rPr lang="en-GB" sz="800" dirty="0">
                          <a:effectLst/>
                        </a:rPr>
                        <a:t>SEN student </a:t>
                      </a:r>
                      <a:r>
                        <a:rPr lang="en-GB" sz="800" dirty="0" smtClean="0">
                          <a:effectLst/>
                        </a:rPr>
                        <a:t>need. </a:t>
                      </a:r>
                      <a:r>
                        <a:rPr lang="en-GB" sz="800" dirty="0">
                          <a:effectLst/>
                        </a:rPr>
                        <a:t>The school has tools and procedures to detect the needs of SEN students and newcomers.</a:t>
                      </a:r>
                      <a:endParaRPr lang="ca-ES" sz="800" dirty="0">
                        <a:effectLst/>
                      </a:endParaRPr>
                    </a:p>
                    <a:p>
                      <a:pPr>
                        <a:lnSpc>
                          <a:spcPct val="107000"/>
                        </a:lnSpc>
                        <a:spcAft>
                          <a:spcPts val="0"/>
                        </a:spcAft>
                      </a:pPr>
                      <a:r>
                        <a:rPr lang="en-GB" sz="800" dirty="0">
                          <a:effectLst/>
                        </a:rPr>
                        <a:t>Students with special needs and newcomers are identified and </a:t>
                      </a:r>
                      <a:r>
                        <a:rPr lang="en-GB" sz="800" dirty="0" smtClean="0">
                          <a:effectLst/>
                        </a:rPr>
                        <a:t>aid is </a:t>
                      </a:r>
                      <a:r>
                        <a:rPr lang="en-GB" sz="800" dirty="0">
                          <a:effectLst/>
                        </a:rPr>
                        <a:t>given from time to time and guidance for learning process is not systematic. </a:t>
                      </a:r>
                      <a:endParaRPr lang="ca-ES" sz="800" dirty="0">
                        <a:effectLst/>
                        <a:latin typeface="Calibri" panose="020F0502020204030204" pitchFamily="34" charset="0"/>
                        <a:ea typeface="Calibri" panose="020F0502020204030204" pitchFamily="34" charset="0"/>
                        <a:cs typeface="Times New Roman" panose="02020603050405020304" pitchFamily="18" charset="0"/>
                      </a:endParaRPr>
                    </a:p>
                  </a:txBody>
                  <a:tcPr marL="22360" marR="22360" marT="0" marB="0"/>
                </a:tc>
              </a:tr>
              <a:tr h="1377392">
                <a:tc>
                  <a:txBody>
                    <a:bodyPr/>
                    <a:lstStyle/>
                    <a:p>
                      <a:pPr algn="ctr">
                        <a:lnSpc>
                          <a:spcPct val="107000"/>
                        </a:lnSpc>
                        <a:spcAft>
                          <a:spcPts val="0"/>
                        </a:spcAft>
                      </a:pPr>
                      <a:r>
                        <a:rPr lang="en-GB" sz="800">
                          <a:effectLst/>
                        </a:rPr>
                        <a:t>3</a:t>
                      </a:r>
                      <a:endParaRPr lang="ca-ES" sz="800">
                        <a:effectLst/>
                      </a:endParaRPr>
                    </a:p>
                    <a:p>
                      <a:pPr algn="ctr">
                        <a:lnSpc>
                          <a:spcPct val="107000"/>
                        </a:lnSpc>
                        <a:spcAft>
                          <a:spcPts val="0"/>
                        </a:spcAft>
                      </a:pPr>
                      <a:r>
                        <a:rPr lang="en-GB" sz="800">
                          <a:effectLst/>
                        </a:rPr>
                        <a:t>Elements:</a:t>
                      </a:r>
                      <a:endParaRPr lang="ca-ES" sz="800">
                        <a:effectLst/>
                      </a:endParaRPr>
                    </a:p>
                    <a:p>
                      <a:pPr algn="ctr">
                        <a:lnSpc>
                          <a:spcPct val="107000"/>
                        </a:lnSpc>
                        <a:spcAft>
                          <a:spcPts val="0"/>
                        </a:spcAft>
                      </a:pPr>
                      <a:r>
                        <a:rPr lang="en-GB" sz="800">
                          <a:effectLst/>
                        </a:rPr>
                        <a:t>A+B+C</a:t>
                      </a:r>
                      <a:endParaRPr lang="ca-ES" sz="800">
                        <a:effectLst/>
                        <a:latin typeface="Calibri" panose="020F0502020204030204" pitchFamily="34" charset="0"/>
                        <a:ea typeface="Calibri" panose="020F0502020204030204" pitchFamily="34" charset="0"/>
                        <a:cs typeface="Times New Roman" panose="02020603050405020304" pitchFamily="18" charset="0"/>
                      </a:endParaRPr>
                    </a:p>
                  </a:txBody>
                  <a:tcPr marL="22360" marR="22360" marT="0" marB="0" anchor="ctr"/>
                </a:tc>
                <a:tc>
                  <a:txBody>
                    <a:bodyPr/>
                    <a:lstStyle/>
                    <a:p>
                      <a:pPr>
                        <a:lnSpc>
                          <a:spcPct val="107000"/>
                        </a:lnSpc>
                        <a:spcAft>
                          <a:spcPts val="0"/>
                        </a:spcAft>
                      </a:pPr>
                      <a:r>
                        <a:rPr lang="en-GB" sz="800" dirty="0">
                          <a:effectLst/>
                        </a:rPr>
                        <a:t>A+B + </a:t>
                      </a:r>
                      <a:endParaRPr lang="ca-ES" sz="800" dirty="0">
                        <a:effectLst/>
                      </a:endParaRPr>
                    </a:p>
                    <a:p>
                      <a:pPr>
                        <a:lnSpc>
                          <a:spcPct val="107000"/>
                        </a:lnSpc>
                        <a:spcAft>
                          <a:spcPts val="0"/>
                        </a:spcAft>
                      </a:pPr>
                      <a:r>
                        <a:rPr lang="en-GB" sz="800" dirty="0">
                          <a:effectLst/>
                        </a:rPr>
                        <a:t>The school analyses the causes and </a:t>
                      </a:r>
                      <a:r>
                        <a:rPr lang="en-GB" sz="800" dirty="0" smtClean="0">
                          <a:effectLst/>
                        </a:rPr>
                        <a:t>does prevention</a:t>
                      </a:r>
                      <a:endParaRPr lang="ca-ES" sz="800" dirty="0">
                        <a:effectLst/>
                        <a:latin typeface="Calibri" panose="020F0502020204030204" pitchFamily="34" charset="0"/>
                        <a:ea typeface="Calibri" panose="020F0502020204030204" pitchFamily="34" charset="0"/>
                        <a:cs typeface="Times New Roman" panose="02020603050405020304" pitchFamily="18" charset="0"/>
                      </a:endParaRPr>
                    </a:p>
                  </a:txBody>
                  <a:tcPr marL="22360" marR="22360" marT="0" marB="0" anchor="ctr"/>
                </a:tc>
                <a:tc>
                  <a:txBody>
                    <a:bodyPr/>
                    <a:lstStyle/>
                    <a:p>
                      <a:pPr>
                        <a:lnSpc>
                          <a:spcPct val="107000"/>
                        </a:lnSpc>
                        <a:spcAft>
                          <a:spcPts val="0"/>
                        </a:spcAft>
                      </a:pPr>
                      <a:r>
                        <a:rPr lang="en-GB" sz="800" dirty="0">
                          <a:effectLst/>
                        </a:rPr>
                        <a:t>A+B+</a:t>
                      </a:r>
                      <a:endParaRPr lang="ca-ES" sz="800" dirty="0">
                        <a:effectLst/>
                      </a:endParaRPr>
                    </a:p>
                    <a:p>
                      <a:pPr>
                        <a:lnSpc>
                          <a:spcPct val="107000"/>
                        </a:lnSpc>
                        <a:spcAft>
                          <a:spcPts val="0"/>
                        </a:spcAft>
                      </a:pPr>
                      <a:r>
                        <a:rPr lang="en-GB" sz="800" dirty="0">
                          <a:effectLst/>
                        </a:rPr>
                        <a:t>The school agrees its rules on a participative way and guarantees its adequate application.</a:t>
                      </a:r>
                      <a:endParaRPr lang="ca-ES" sz="800" dirty="0">
                        <a:effectLst/>
                      </a:endParaRPr>
                    </a:p>
                    <a:p>
                      <a:pPr>
                        <a:lnSpc>
                          <a:spcPct val="107000"/>
                        </a:lnSpc>
                        <a:spcAft>
                          <a:spcPts val="0"/>
                        </a:spcAft>
                      </a:pPr>
                      <a:r>
                        <a:rPr lang="en-GB" sz="800" dirty="0">
                          <a:effectLst/>
                        </a:rPr>
                        <a:t>The school applies mechanisms and strategies in order to promote school community communication and participation. The school applies different strategies to promote for cohabitation and living together: school organization, tutoring and teacher coordination).</a:t>
                      </a:r>
                      <a:endParaRPr lang="ca-ES" sz="800" dirty="0">
                        <a:effectLst/>
                        <a:latin typeface="Calibri" panose="020F0502020204030204" pitchFamily="34" charset="0"/>
                        <a:ea typeface="Calibri" panose="020F0502020204030204" pitchFamily="34" charset="0"/>
                        <a:cs typeface="Times New Roman" panose="02020603050405020304" pitchFamily="18" charset="0"/>
                      </a:endParaRPr>
                    </a:p>
                  </a:txBody>
                  <a:tcPr marL="22360" marR="22360" marT="0" marB="0"/>
                </a:tc>
                <a:tc>
                  <a:txBody>
                    <a:bodyPr/>
                    <a:lstStyle/>
                    <a:p>
                      <a:pPr>
                        <a:lnSpc>
                          <a:spcPct val="107000"/>
                        </a:lnSpc>
                        <a:spcAft>
                          <a:spcPts val="0"/>
                        </a:spcAft>
                      </a:pPr>
                      <a:r>
                        <a:rPr lang="en-GB" sz="800" dirty="0">
                          <a:effectLst/>
                        </a:rPr>
                        <a:t>A+B+</a:t>
                      </a:r>
                      <a:endParaRPr lang="ca-ES" sz="800" dirty="0">
                        <a:effectLst/>
                      </a:endParaRPr>
                    </a:p>
                    <a:p>
                      <a:pPr>
                        <a:lnSpc>
                          <a:spcPct val="107000"/>
                        </a:lnSpc>
                        <a:spcAft>
                          <a:spcPts val="0"/>
                        </a:spcAft>
                      </a:pPr>
                      <a:r>
                        <a:rPr lang="en-GB" sz="800" dirty="0">
                          <a:effectLst/>
                        </a:rPr>
                        <a:t>School distribution resources are done considering </a:t>
                      </a:r>
                      <a:r>
                        <a:rPr lang="en-GB" sz="800" dirty="0" smtClean="0">
                          <a:effectLst/>
                        </a:rPr>
                        <a:t>needed aid for </a:t>
                      </a:r>
                      <a:r>
                        <a:rPr lang="en-GB" sz="800" dirty="0">
                          <a:effectLst/>
                        </a:rPr>
                        <a:t>all students. The school has tools and procedures to detect all students’ needs. Teachers and external support is coordinated to offer efficient response to students with special needs. The school guarantees effective presence, participation and learning for all students. </a:t>
                      </a:r>
                      <a:endParaRPr lang="ca-ES" sz="800" dirty="0">
                        <a:effectLst/>
                        <a:latin typeface="Calibri" panose="020F0502020204030204" pitchFamily="34" charset="0"/>
                        <a:ea typeface="Calibri" panose="020F0502020204030204" pitchFamily="34" charset="0"/>
                        <a:cs typeface="Times New Roman" panose="02020603050405020304" pitchFamily="18" charset="0"/>
                      </a:endParaRPr>
                    </a:p>
                  </a:txBody>
                  <a:tcPr marL="22360" marR="22360" marT="0" marB="0"/>
                </a:tc>
              </a:tr>
              <a:tr h="916334">
                <a:tc>
                  <a:txBody>
                    <a:bodyPr/>
                    <a:lstStyle/>
                    <a:p>
                      <a:pPr algn="ctr">
                        <a:lnSpc>
                          <a:spcPct val="107000"/>
                        </a:lnSpc>
                        <a:spcAft>
                          <a:spcPts val="0"/>
                        </a:spcAft>
                      </a:pPr>
                      <a:r>
                        <a:rPr lang="en-GB" sz="800">
                          <a:effectLst/>
                        </a:rPr>
                        <a:t>4</a:t>
                      </a:r>
                      <a:endParaRPr lang="ca-ES" sz="800">
                        <a:effectLst/>
                      </a:endParaRPr>
                    </a:p>
                    <a:p>
                      <a:pPr algn="ctr">
                        <a:lnSpc>
                          <a:spcPct val="107000"/>
                        </a:lnSpc>
                        <a:spcAft>
                          <a:spcPts val="0"/>
                        </a:spcAft>
                      </a:pPr>
                      <a:r>
                        <a:rPr lang="en-GB" sz="800">
                          <a:effectLst/>
                        </a:rPr>
                        <a:t>Elements:</a:t>
                      </a:r>
                      <a:endParaRPr lang="ca-ES" sz="800">
                        <a:effectLst/>
                      </a:endParaRPr>
                    </a:p>
                    <a:p>
                      <a:pPr algn="ctr">
                        <a:lnSpc>
                          <a:spcPct val="107000"/>
                        </a:lnSpc>
                        <a:spcAft>
                          <a:spcPts val="0"/>
                        </a:spcAft>
                      </a:pPr>
                      <a:r>
                        <a:rPr lang="en-GB" sz="800">
                          <a:effectLst/>
                        </a:rPr>
                        <a:t>A+B+C+D</a:t>
                      </a:r>
                      <a:endParaRPr lang="ca-ES" sz="800">
                        <a:effectLst/>
                        <a:latin typeface="Calibri" panose="020F0502020204030204" pitchFamily="34" charset="0"/>
                        <a:ea typeface="Calibri" panose="020F0502020204030204" pitchFamily="34" charset="0"/>
                        <a:cs typeface="Times New Roman" panose="02020603050405020304" pitchFamily="18" charset="0"/>
                      </a:endParaRPr>
                    </a:p>
                  </a:txBody>
                  <a:tcPr marL="22360" marR="22360" marT="0" marB="0" anchor="ctr"/>
                </a:tc>
                <a:tc>
                  <a:txBody>
                    <a:bodyPr/>
                    <a:lstStyle/>
                    <a:p>
                      <a:pPr>
                        <a:lnSpc>
                          <a:spcPct val="107000"/>
                        </a:lnSpc>
                        <a:spcAft>
                          <a:spcPts val="0"/>
                        </a:spcAft>
                      </a:pPr>
                      <a:r>
                        <a:rPr lang="en-GB" sz="800" dirty="0">
                          <a:effectLst/>
                        </a:rPr>
                        <a:t>A+B+C + </a:t>
                      </a:r>
                      <a:endParaRPr lang="ca-ES" sz="800" dirty="0">
                        <a:effectLst/>
                      </a:endParaRPr>
                    </a:p>
                    <a:p>
                      <a:pPr>
                        <a:lnSpc>
                          <a:spcPct val="107000"/>
                        </a:lnSpc>
                        <a:spcAft>
                          <a:spcPts val="0"/>
                        </a:spcAft>
                      </a:pPr>
                      <a:r>
                        <a:rPr lang="en-GB" sz="800" dirty="0">
                          <a:effectLst/>
                        </a:rPr>
                        <a:t>The school applies strategies </a:t>
                      </a:r>
                      <a:r>
                        <a:rPr lang="en-GB" sz="800" dirty="0" smtClean="0">
                          <a:effectLst/>
                        </a:rPr>
                        <a:t>to welcome and protect students. School </a:t>
                      </a:r>
                      <a:r>
                        <a:rPr lang="en-GB" sz="800" dirty="0">
                          <a:effectLst/>
                        </a:rPr>
                        <a:t>actions are </a:t>
                      </a:r>
                      <a:r>
                        <a:rPr lang="en-GB" sz="800" dirty="0" smtClean="0">
                          <a:effectLst/>
                        </a:rPr>
                        <a:t>periodically evaluated </a:t>
                      </a:r>
                      <a:r>
                        <a:rPr lang="en-GB" sz="800" dirty="0">
                          <a:effectLst/>
                        </a:rPr>
                        <a:t>on the effectiveness and relevance of the actions</a:t>
                      </a:r>
                      <a:endParaRPr lang="ca-ES" sz="800" dirty="0">
                        <a:effectLst/>
                        <a:latin typeface="Calibri" panose="020F0502020204030204" pitchFamily="34" charset="0"/>
                        <a:ea typeface="Calibri" panose="020F0502020204030204" pitchFamily="34" charset="0"/>
                        <a:cs typeface="Times New Roman" panose="02020603050405020304" pitchFamily="18" charset="0"/>
                      </a:endParaRPr>
                    </a:p>
                  </a:txBody>
                  <a:tcPr marL="22360" marR="22360" marT="0" marB="0" anchor="ctr"/>
                </a:tc>
                <a:tc>
                  <a:txBody>
                    <a:bodyPr/>
                    <a:lstStyle/>
                    <a:p>
                      <a:pPr>
                        <a:lnSpc>
                          <a:spcPct val="107000"/>
                        </a:lnSpc>
                        <a:spcAft>
                          <a:spcPts val="0"/>
                        </a:spcAft>
                      </a:pPr>
                      <a:r>
                        <a:rPr lang="en-GB" sz="800" dirty="0">
                          <a:effectLst/>
                        </a:rPr>
                        <a:t>A+B+C+</a:t>
                      </a:r>
                      <a:endParaRPr lang="ca-ES" sz="800" dirty="0">
                        <a:effectLst/>
                      </a:endParaRPr>
                    </a:p>
                    <a:p>
                      <a:pPr>
                        <a:lnSpc>
                          <a:spcPct val="107000"/>
                        </a:lnSpc>
                        <a:spcAft>
                          <a:spcPts val="0"/>
                        </a:spcAft>
                      </a:pPr>
                      <a:r>
                        <a:rPr lang="en-GB" sz="800" dirty="0">
                          <a:effectLst/>
                        </a:rPr>
                        <a:t>The school evaluates periodically the effectiveness and relevance of their strategies.</a:t>
                      </a:r>
                      <a:endParaRPr lang="ca-ES" sz="800" dirty="0">
                        <a:effectLst/>
                        <a:latin typeface="Calibri" panose="020F0502020204030204" pitchFamily="34" charset="0"/>
                        <a:ea typeface="Calibri" panose="020F0502020204030204" pitchFamily="34" charset="0"/>
                        <a:cs typeface="Times New Roman" panose="02020603050405020304" pitchFamily="18" charset="0"/>
                      </a:endParaRPr>
                    </a:p>
                  </a:txBody>
                  <a:tcPr marL="22360" marR="22360" marT="0" marB="0"/>
                </a:tc>
                <a:tc>
                  <a:txBody>
                    <a:bodyPr/>
                    <a:lstStyle/>
                    <a:p>
                      <a:pPr>
                        <a:lnSpc>
                          <a:spcPct val="107000"/>
                        </a:lnSpc>
                        <a:spcAft>
                          <a:spcPts val="0"/>
                        </a:spcAft>
                      </a:pPr>
                      <a:r>
                        <a:rPr lang="en-GB" sz="800" dirty="0">
                          <a:effectLst/>
                        </a:rPr>
                        <a:t>A+B+C+ </a:t>
                      </a:r>
                      <a:endParaRPr lang="ca-ES" sz="800" dirty="0">
                        <a:effectLst/>
                      </a:endParaRPr>
                    </a:p>
                    <a:p>
                      <a:pPr>
                        <a:lnSpc>
                          <a:spcPct val="107000"/>
                        </a:lnSpc>
                        <a:spcAft>
                          <a:spcPts val="0"/>
                        </a:spcAft>
                      </a:pPr>
                      <a:r>
                        <a:rPr lang="en-GB" sz="800" dirty="0">
                          <a:effectLst/>
                        </a:rPr>
                        <a:t>The school guarantees effective presence, participation and learning for all students and promote actions for sensitiveness with families and community. Periodically effectiveness and relevance of their strategies are evaluated.</a:t>
                      </a:r>
                      <a:endParaRPr lang="ca-ES" sz="800" dirty="0">
                        <a:effectLst/>
                        <a:latin typeface="Calibri" panose="020F0502020204030204" pitchFamily="34" charset="0"/>
                        <a:ea typeface="Calibri" panose="020F0502020204030204" pitchFamily="34" charset="0"/>
                        <a:cs typeface="Times New Roman" panose="02020603050405020304" pitchFamily="18" charset="0"/>
                      </a:endParaRPr>
                    </a:p>
                  </a:txBody>
                  <a:tcPr marL="22360" marR="22360" marT="0" marB="0"/>
                </a:tc>
              </a:tr>
              <a:tr h="137489">
                <a:tc>
                  <a:txBody>
                    <a:bodyPr/>
                    <a:lstStyle/>
                    <a:p>
                      <a:pPr algn="ctr">
                        <a:lnSpc>
                          <a:spcPct val="107000"/>
                        </a:lnSpc>
                        <a:spcAft>
                          <a:spcPts val="0"/>
                        </a:spcAft>
                      </a:pPr>
                      <a:r>
                        <a:rPr lang="en-GB" sz="500">
                          <a:effectLst/>
                        </a:rPr>
                        <a:t> </a:t>
                      </a:r>
                      <a:endParaRPr lang="ca-ES" sz="400">
                        <a:effectLst/>
                        <a:latin typeface="Calibri" panose="020F0502020204030204" pitchFamily="34" charset="0"/>
                        <a:ea typeface="Calibri" panose="020F0502020204030204" pitchFamily="34" charset="0"/>
                        <a:cs typeface="Times New Roman" panose="02020603050405020304" pitchFamily="18" charset="0"/>
                      </a:endParaRPr>
                    </a:p>
                  </a:txBody>
                  <a:tcPr marL="22360" marR="22360" marT="0" marB="0" anchor="ctr"/>
                </a:tc>
                <a:tc>
                  <a:txBody>
                    <a:bodyPr/>
                    <a:lstStyle/>
                    <a:p>
                      <a:pPr>
                        <a:lnSpc>
                          <a:spcPct val="107000"/>
                        </a:lnSpc>
                        <a:spcAft>
                          <a:spcPts val="0"/>
                        </a:spcAft>
                      </a:pPr>
                      <a:r>
                        <a:rPr lang="en-GB" sz="300">
                          <a:effectLst/>
                        </a:rPr>
                        <a:t> </a:t>
                      </a:r>
                      <a:endParaRPr lang="ca-ES" sz="400">
                        <a:effectLst/>
                        <a:latin typeface="Calibri" panose="020F0502020204030204" pitchFamily="34" charset="0"/>
                        <a:ea typeface="Calibri" panose="020F0502020204030204" pitchFamily="34" charset="0"/>
                        <a:cs typeface="Times New Roman" panose="02020603050405020304" pitchFamily="18" charset="0"/>
                      </a:endParaRPr>
                    </a:p>
                  </a:txBody>
                  <a:tcPr marL="22360" marR="22360" marT="0" marB="0" anchor="ctr"/>
                </a:tc>
                <a:tc>
                  <a:txBody>
                    <a:bodyPr/>
                    <a:lstStyle/>
                    <a:p>
                      <a:pPr>
                        <a:lnSpc>
                          <a:spcPct val="107000"/>
                        </a:lnSpc>
                        <a:spcAft>
                          <a:spcPts val="0"/>
                        </a:spcAft>
                      </a:pPr>
                      <a:r>
                        <a:rPr lang="en-GB" sz="300">
                          <a:effectLst/>
                        </a:rPr>
                        <a:t> </a:t>
                      </a:r>
                      <a:endParaRPr lang="ca-ES" sz="400">
                        <a:effectLst/>
                        <a:latin typeface="Calibri" panose="020F0502020204030204" pitchFamily="34" charset="0"/>
                        <a:ea typeface="Calibri" panose="020F0502020204030204" pitchFamily="34" charset="0"/>
                        <a:cs typeface="Times New Roman" panose="02020603050405020304" pitchFamily="18" charset="0"/>
                      </a:endParaRPr>
                    </a:p>
                  </a:txBody>
                  <a:tcPr marL="22360" marR="22360" marT="0" marB="0"/>
                </a:tc>
                <a:tc>
                  <a:txBody>
                    <a:bodyPr/>
                    <a:lstStyle/>
                    <a:p>
                      <a:pPr>
                        <a:lnSpc>
                          <a:spcPct val="107000"/>
                        </a:lnSpc>
                        <a:spcAft>
                          <a:spcPts val="0"/>
                        </a:spcAft>
                      </a:pPr>
                      <a:r>
                        <a:rPr lang="en-GB" sz="300" dirty="0">
                          <a:effectLst/>
                        </a:rPr>
                        <a:t> </a:t>
                      </a:r>
                      <a:endParaRPr lang="ca-ES" sz="400" dirty="0">
                        <a:effectLst/>
                        <a:latin typeface="Calibri" panose="020F0502020204030204" pitchFamily="34" charset="0"/>
                        <a:ea typeface="Calibri" panose="020F0502020204030204" pitchFamily="34" charset="0"/>
                        <a:cs typeface="Times New Roman" panose="02020603050405020304" pitchFamily="18" charset="0"/>
                      </a:endParaRPr>
                    </a:p>
                  </a:txBody>
                  <a:tcPr marL="22360" marR="22360" marT="0" marB="0"/>
                </a:tc>
              </a:tr>
              <a:tr h="137489">
                <a:tc>
                  <a:txBody>
                    <a:bodyPr/>
                    <a:lstStyle/>
                    <a:p>
                      <a:pPr algn="ctr">
                        <a:lnSpc>
                          <a:spcPct val="107000"/>
                        </a:lnSpc>
                        <a:spcAft>
                          <a:spcPts val="0"/>
                        </a:spcAft>
                      </a:pPr>
                      <a:r>
                        <a:rPr lang="en-GB" sz="500">
                          <a:effectLst/>
                        </a:rPr>
                        <a:t> </a:t>
                      </a:r>
                      <a:endParaRPr lang="ca-ES" sz="400">
                        <a:effectLst/>
                        <a:latin typeface="Calibri" panose="020F0502020204030204" pitchFamily="34" charset="0"/>
                        <a:ea typeface="Calibri" panose="020F0502020204030204" pitchFamily="34" charset="0"/>
                        <a:cs typeface="Times New Roman" panose="02020603050405020304" pitchFamily="18" charset="0"/>
                      </a:endParaRPr>
                    </a:p>
                  </a:txBody>
                  <a:tcPr marL="22360" marR="22360" marT="0" marB="0" anchor="ctr"/>
                </a:tc>
                <a:tc>
                  <a:txBody>
                    <a:bodyPr/>
                    <a:lstStyle/>
                    <a:p>
                      <a:pPr>
                        <a:lnSpc>
                          <a:spcPct val="107000"/>
                        </a:lnSpc>
                        <a:spcAft>
                          <a:spcPts val="0"/>
                        </a:spcAft>
                      </a:pPr>
                      <a:r>
                        <a:rPr lang="en-GB" sz="300">
                          <a:effectLst/>
                        </a:rPr>
                        <a:t> </a:t>
                      </a:r>
                      <a:endParaRPr lang="ca-ES" sz="400">
                        <a:effectLst/>
                        <a:latin typeface="Calibri" panose="020F0502020204030204" pitchFamily="34" charset="0"/>
                        <a:ea typeface="Calibri" panose="020F0502020204030204" pitchFamily="34" charset="0"/>
                        <a:cs typeface="Times New Roman" panose="02020603050405020304" pitchFamily="18" charset="0"/>
                      </a:endParaRPr>
                    </a:p>
                  </a:txBody>
                  <a:tcPr marL="22360" marR="22360" marT="0" marB="0" anchor="ctr"/>
                </a:tc>
                <a:tc>
                  <a:txBody>
                    <a:bodyPr/>
                    <a:lstStyle/>
                    <a:p>
                      <a:pPr>
                        <a:lnSpc>
                          <a:spcPct val="107000"/>
                        </a:lnSpc>
                        <a:spcAft>
                          <a:spcPts val="0"/>
                        </a:spcAft>
                      </a:pPr>
                      <a:r>
                        <a:rPr lang="en-GB" sz="300">
                          <a:effectLst/>
                        </a:rPr>
                        <a:t> </a:t>
                      </a:r>
                      <a:endParaRPr lang="ca-ES" sz="400">
                        <a:effectLst/>
                        <a:latin typeface="Calibri" panose="020F0502020204030204" pitchFamily="34" charset="0"/>
                        <a:ea typeface="Calibri" panose="020F0502020204030204" pitchFamily="34" charset="0"/>
                        <a:cs typeface="Times New Roman" panose="02020603050405020304" pitchFamily="18" charset="0"/>
                      </a:endParaRPr>
                    </a:p>
                  </a:txBody>
                  <a:tcPr marL="22360" marR="22360" marT="0" marB="0"/>
                </a:tc>
                <a:tc>
                  <a:txBody>
                    <a:bodyPr/>
                    <a:lstStyle/>
                    <a:p>
                      <a:pPr>
                        <a:lnSpc>
                          <a:spcPct val="107000"/>
                        </a:lnSpc>
                        <a:spcAft>
                          <a:spcPts val="0"/>
                        </a:spcAft>
                      </a:pPr>
                      <a:r>
                        <a:rPr lang="en-GB" sz="300" dirty="0">
                          <a:effectLst/>
                        </a:rPr>
                        <a:t> </a:t>
                      </a:r>
                      <a:endParaRPr lang="ca-ES" sz="400" dirty="0">
                        <a:effectLst/>
                        <a:latin typeface="Calibri" panose="020F0502020204030204" pitchFamily="34" charset="0"/>
                        <a:ea typeface="Calibri" panose="020F0502020204030204" pitchFamily="34" charset="0"/>
                        <a:cs typeface="Times New Roman" panose="02020603050405020304" pitchFamily="18" charset="0"/>
                      </a:endParaRPr>
                    </a:p>
                  </a:txBody>
                  <a:tcPr marL="22360" marR="22360" marT="0" marB="0"/>
                </a:tc>
              </a:tr>
            </a:tbl>
          </a:graphicData>
        </a:graphic>
      </p:graphicFrame>
    </p:spTree>
    <p:extLst>
      <p:ext uri="{BB962C8B-B14F-4D97-AF65-F5344CB8AC3E}">
        <p14:creationId xmlns:p14="http://schemas.microsoft.com/office/powerpoint/2010/main" val="1127347505"/>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ol 1"/>
          <p:cNvSpPr>
            <a:spLocks noGrp="1"/>
          </p:cNvSpPr>
          <p:nvPr>
            <p:ph type="title"/>
          </p:nvPr>
        </p:nvSpPr>
        <p:spPr/>
        <p:txBody>
          <a:bodyPr/>
          <a:lstStyle/>
          <a:p>
            <a:r>
              <a:rPr lang="ca-ES" dirty="0" err="1" smtClean="0"/>
              <a:t>Equity</a:t>
            </a:r>
            <a:r>
              <a:rPr lang="ca-ES" dirty="0" smtClean="0"/>
              <a:t> </a:t>
            </a:r>
            <a:r>
              <a:rPr lang="ca-ES" dirty="0" err="1" smtClean="0"/>
              <a:t>Conditions</a:t>
            </a:r>
            <a:r>
              <a:rPr lang="ca-ES" dirty="0" smtClean="0"/>
              <a:t> </a:t>
            </a:r>
            <a:r>
              <a:rPr lang="ca-ES" dirty="0" err="1" smtClean="0"/>
              <a:t>and</a:t>
            </a:r>
            <a:r>
              <a:rPr lang="ca-ES" dirty="0" smtClean="0"/>
              <a:t> </a:t>
            </a:r>
            <a:r>
              <a:rPr lang="ca-ES" dirty="0" err="1" smtClean="0"/>
              <a:t>Evaluation</a:t>
            </a:r>
            <a:r>
              <a:rPr lang="ca-ES" dirty="0" smtClean="0"/>
              <a:t>.</a:t>
            </a:r>
            <a:endParaRPr lang="ca-ES" dirty="0"/>
          </a:p>
        </p:txBody>
      </p:sp>
      <p:sp>
        <p:nvSpPr>
          <p:cNvPr id="3" name="Contenidor de contingut 2"/>
          <p:cNvSpPr>
            <a:spLocks noGrp="1"/>
          </p:cNvSpPr>
          <p:nvPr>
            <p:ph idx="1"/>
          </p:nvPr>
        </p:nvSpPr>
        <p:spPr>
          <a:xfrm>
            <a:off x="539552" y="1412777"/>
            <a:ext cx="8136904" cy="2720745"/>
          </a:xfrm>
        </p:spPr>
        <p:txBody>
          <a:bodyPr/>
          <a:lstStyle/>
          <a:p>
            <a:pPr>
              <a:lnSpc>
                <a:spcPct val="150000"/>
              </a:lnSpc>
            </a:pPr>
            <a:r>
              <a:rPr lang="ca-ES" dirty="0" smtClean="0"/>
              <a:t>AVAC </a:t>
            </a:r>
            <a:r>
              <a:rPr lang="ca-ES" dirty="0" err="1" smtClean="0"/>
              <a:t>Tool</a:t>
            </a:r>
            <a:r>
              <a:rPr lang="ca-ES" dirty="0" smtClean="0"/>
              <a:t> (</a:t>
            </a:r>
            <a:r>
              <a:rPr lang="en-GB" i="1" dirty="0"/>
              <a:t>Annual School </a:t>
            </a:r>
            <a:r>
              <a:rPr lang="en-GB" i="1" dirty="0" smtClean="0"/>
              <a:t>Evaluation</a:t>
            </a:r>
            <a:r>
              <a:rPr lang="ca-ES" dirty="0" smtClean="0"/>
              <a:t>)</a:t>
            </a:r>
            <a:endParaRPr lang="ca-ES" sz="1800" dirty="0" smtClean="0"/>
          </a:p>
          <a:p>
            <a:pPr>
              <a:lnSpc>
                <a:spcPct val="150000"/>
              </a:lnSpc>
              <a:buFont typeface="Wingdings" panose="05000000000000000000" pitchFamily="2" charset="2"/>
              <a:buChar char="§"/>
            </a:pPr>
            <a:r>
              <a:rPr lang="en-AU" b="1" dirty="0" smtClean="0"/>
              <a:t>Cohabitation and living together </a:t>
            </a:r>
          </a:p>
          <a:p>
            <a:pPr marL="400050" lvl="1" indent="0">
              <a:lnSpc>
                <a:spcPct val="150000"/>
              </a:lnSpc>
              <a:buNone/>
            </a:pPr>
            <a:r>
              <a:rPr lang="en-AU" sz="2000" dirty="0" smtClean="0"/>
              <a:t>Cohabitation and living together must be based on communication, mutual respect, dialogue and participation in order to create a suitable climate to enable learning</a:t>
            </a:r>
            <a:endParaRPr lang="en-AU" sz="2000" dirty="0">
              <a:solidFill>
                <a:srgbClr val="C00000"/>
              </a:solidFill>
            </a:endParaRPr>
          </a:p>
        </p:txBody>
      </p:sp>
      <p:sp>
        <p:nvSpPr>
          <p:cNvPr id="4" name="Contenidor de contingut 2"/>
          <p:cNvSpPr txBox="1">
            <a:spLocks/>
          </p:cNvSpPr>
          <p:nvPr/>
        </p:nvSpPr>
        <p:spPr bwMode="auto">
          <a:xfrm>
            <a:off x="971600" y="4263894"/>
            <a:ext cx="7848872" cy="114749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vert="horz" wrap="square" lIns="91440" tIns="45720" rIns="91440" bIns="45720" numCol="1" anchor="t" anchorCtr="0" compatLnSpc="1">
            <a:prstTxWarp prst="textNoShape">
              <a:avLst/>
            </a:prstTxWarp>
            <a:spAutoFit/>
          </a:bodyPr>
          <a:lstStyle>
            <a:lvl1pPr marL="342900" indent="-342900" algn="l" rtl="0" eaLnBrk="0" fontAlgn="base" hangingPunct="0">
              <a:spcBef>
                <a:spcPct val="20000"/>
              </a:spcBef>
              <a:spcAft>
                <a:spcPct val="0"/>
              </a:spcAft>
              <a:buClr>
                <a:srgbClr val="C00000"/>
              </a:buClr>
              <a:buFont typeface="Wingdings" pitchFamily="2" charset="2"/>
              <a:buChar char="o"/>
              <a:defRPr sz="2400">
                <a:solidFill>
                  <a:schemeClr val="tx1"/>
                </a:solidFill>
                <a:latin typeface="+mn-lt"/>
                <a:ea typeface="+mn-ea"/>
                <a:cs typeface="ＭＳ Ｐゴシック" charset="0"/>
              </a:defRPr>
            </a:lvl1pPr>
            <a:lvl2pPr marL="742950" indent="-285750" algn="l" rtl="0" eaLnBrk="0" fontAlgn="base" hangingPunct="0">
              <a:spcBef>
                <a:spcPct val="20000"/>
              </a:spcBef>
              <a:spcAft>
                <a:spcPct val="0"/>
              </a:spcAft>
              <a:buClr>
                <a:schemeClr val="tx1"/>
              </a:buClr>
              <a:buFont typeface="Wingdings" pitchFamily="2" charset="2"/>
              <a:buChar char="§"/>
              <a:defRPr sz="2200">
                <a:solidFill>
                  <a:schemeClr val="tx1"/>
                </a:solidFill>
                <a:latin typeface="+mn-lt"/>
                <a:ea typeface="+mn-ea"/>
              </a:defRPr>
            </a:lvl2pPr>
            <a:lvl3pPr marL="1143000" indent="-228600" algn="l" rtl="0" eaLnBrk="0" fontAlgn="base" hangingPunct="0">
              <a:spcBef>
                <a:spcPct val="20000"/>
              </a:spcBef>
              <a:spcAft>
                <a:spcPct val="0"/>
              </a:spcAft>
              <a:buClr>
                <a:schemeClr val="tx1"/>
              </a:buClr>
              <a:buFont typeface="Arial" charset="0"/>
              <a:buChar char="–"/>
              <a:defRPr sz="2000">
                <a:solidFill>
                  <a:schemeClr val="tx1"/>
                </a:solidFill>
                <a:latin typeface="+mn-lt"/>
                <a:ea typeface="+mn-ea"/>
              </a:defRPr>
            </a:lvl3pPr>
            <a:lvl4pPr marL="1600200" indent="-228600" algn="l" rtl="0" eaLnBrk="0" fontAlgn="base" hangingPunct="0">
              <a:spcBef>
                <a:spcPct val="20000"/>
              </a:spcBef>
              <a:spcAft>
                <a:spcPct val="0"/>
              </a:spcAft>
              <a:buClr>
                <a:schemeClr val="tx1"/>
              </a:buClr>
              <a:buFont typeface="Arial" charset="0"/>
              <a:buChar char="–"/>
              <a:defRPr sz="1600">
                <a:solidFill>
                  <a:schemeClr val="tx1"/>
                </a:solidFill>
                <a:latin typeface="+mn-lt"/>
                <a:ea typeface="+mn-ea"/>
              </a:defRPr>
            </a:lvl4pPr>
            <a:lvl5pPr marL="2057400" indent="-228600" algn="l" rtl="0" eaLnBrk="0" fontAlgn="base" hangingPunct="0">
              <a:spcBef>
                <a:spcPct val="20000"/>
              </a:spcBef>
              <a:spcAft>
                <a:spcPct val="0"/>
              </a:spcAft>
              <a:buClr>
                <a:schemeClr val="tx1"/>
              </a:buClr>
              <a:buFont typeface="Arial" charset="0"/>
              <a:buChar char="–"/>
              <a:defRPr sz="1600">
                <a:solidFill>
                  <a:schemeClr val="tx1"/>
                </a:solidFill>
                <a:latin typeface="+mn-lt"/>
                <a:ea typeface="+mn-ea"/>
              </a:defRPr>
            </a:lvl5pPr>
            <a:lvl6pPr marL="2514600" indent="-228600" algn="l" rtl="0" fontAlgn="base">
              <a:spcBef>
                <a:spcPct val="20000"/>
              </a:spcBef>
              <a:spcAft>
                <a:spcPct val="0"/>
              </a:spcAft>
              <a:buClr>
                <a:schemeClr val="tx1"/>
              </a:buClr>
              <a:buFont typeface="Arial" charset="0"/>
              <a:buChar char="–"/>
              <a:defRPr sz="1600">
                <a:solidFill>
                  <a:schemeClr val="tx1"/>
                </a:solidFill>
                <a:latin typeface="+mn-lt"/>
                <a:ea typeface="+mn-ea"/>
              </a:defRPr>
            </a:lvl6pPr>
            <a:lvl7pPr marL="2971800" indent="-228600" algn="l" rtl="0" fontAlgn="base">
              <a:spcBef>
                <a:spcPct val="20000"/>
              </a:spcBef>
              <a:spcAft>
                <a:spcPct val="0"/>
              </a:spcAft>
              <a:buClr>
                <a:schemeClr val="tx1"/>
              </a:buClr>
              <a:buFont typeface="Arial" charset="0"/>
              <a:buChar char="–"/>
              <a:defRPr sz="1600">
                <a:solidFill>
                  <a:schemeClr val="tx1"/>
                </a:solidFill>
                <a:latin typeface="+mn-lt"/>
                <a:ea typeface="+mn-ea"/>
              </a:defRPr>
            </a:lvl7pPr>
            <a:lvl8pPr marL="3429000" indent="-228600" algn="l" rtl="0" fontAlgn="base">
              <a:spcBef>
                <a:spcPct val="20000"/>
              </a:spcBef>
              <a:spcAft>
                <a:spcPct val="0"/>
              </a:spcAft>
              <a:buClr>
                <a:schemeClr val="tx1"/>
              </a:buClr>
              <a:buFont typeface="Arial" charset="0"/>
              <a:buChar char="–"/>
              <a:defRPr sz="1600">
                <a:solidFill>
                  <a:schemeClr val="tx1"/>
                </a:solidFill>
                <a:latin typeface="+mn-lt"/>
                <a:ea typeface="+mn-ea"/>
              </a:defRPr>
            </a:lvl8pPr>
            <a:lvl9pPr marL="3886200" indent="-228600" algn="l" rtl="0" fontAlgn="base">
              <a:spcBef>
                <a:spcPct val="20000"/>
              </a:spcBef>
              <a:spcAft>
                <a:spcPct val="0"/>
              </a:spcAft>
              <a:buClr>
                <a:schemeClr val="tx1"/>
              </a:buClr>
              <a:buFont typeface="Arial" charset="0"/>
              <a:buChar char="–"/>
              <a:defRPr sz="1600">
                <a:solidFill>
                  <a:schemeClr val="tx1"/>
                </a:solidFill>
                <a:latin typeface="+mn-lt"/>
                <a:ea typeface="+mn-ea"/>
              </a:defRPr>
            </a:lvl9pPr>
          </a:lstStyle>
          <a:p>
            <a:pPr>
              <a:lnSpc>
                <a:spcPct val="150000"/>
              </a:lnSpc>
              <a:buFont typeface="Wingdings" pitchFamily="2" charset="2"/>
              <a:buChar char="§"/>
            </a:pPr>
            <a:r>
              <a:rPr lang="en-GB" sz="2200" b="1" dirty="0" smtClean="0"/>
              <a:t>Elements </a:t>
            </a:r>
            <a:r>
              <a:rPr lang="en-GB" sz="2200" b="1" dirty="0"/>
              <a:t>for </a:t>
            </a:r>
            <a:r>
              <a:rPr lang="en-GB" sz="2200" b="1" dirty="0" smtClean="0"/>
              <a:t>evaluation</a:t>
            </a:r>
          </a:p>
          <a:p>
            <a:pPr>
              <a:lnSpc>
                <a:spcPct val="150000"/>
              </a:lnSpc>
              <a:buFont typeface="Wingdings" pitchFamily="2" charset="2"/>
              <a:buChar char="§"/>
            </a:pPr>
            <a:r>
              <a:rPr lang="en-GB" sz="2200" b="1" dirty="0"/>
              <a:t>Elements of analysis for </a:t>
            </a:r>
            <a:r>
              <a:rPr lang="en-GB" sz="2200" b="1" dirty="0" smtClean="0"/>
              <a:t>improvement proposals</a:t>
            </a:r>
            <a:endParaRPr lang="es-ES" sz="2200" b="1" dirty="0"/>
          </a:p>
        </p:txBody>
      </p:sp>
    </p:spTree>
    <p:extLst>
      <p:ext uri="{BB962C8B-B14F-4D97-AF65-F5344CB8AC3E}">
        <p14:creationId xmlns:p14="http://schemas.microsoft.com/office/powerpoint/2010/main" val="2062373682"/>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ol 1"/>
          <p:cNvSpPr>
            <a:spLocks noGrp="1"/>
          </p:cNvSpPr>
          <p:nvPr>
            <p:ph type="title"/>
          </p:nvPr>
        </p:nvSpPr>
        <p:spPr/>
        <p:txBody>
          <a:bodyPr/>
          <a:lstStyle/>
          <a:p>
            <a:r>
              <a:rPr lang="ca-ES" dirty="0" err="1" smtClean="0"/>
              <a:t>Equity</a:t>
            </a:r>
            <a:r>
              <a:rPr lang="ca-ES" dirty="0" smtClean="0"/>
              <a:t> </a:t>
            </a:r>
            <a:r>
              <a:rPr lang="ca-ES" dirty="0" err="1" smtClean="0"/>
              <a:t>Conditions</a:t>
            </a:r>
            <a:r>
              <a:rPr lang="ca-ES" dirty="0" smtClean="0"/>
              <a:t> </a:t>
            </a:r>
            <a:r>
              <a:rPr lang="ca-ES" dirty="0" err="1" smtClean="0"/>
              <a:t>and</a:t>
            </a:r>
            <a:r>
              <a:rPr lang="ca-ES" dirty="0" smtClean="0"/>
              <a:t> </a:t>
            </a:r>
            <a:r>
              <a:rPr lang="ca-ES" dirty="0" err="1" smtClean="0"/>
              <a:t>Evaluation</a:t>
            </a:r>
            <a:r>
              <a:rPr lang="ca-ES" dirty="0" smtClean="0"/>
              <a:t>.</a:t>
            </a:r>
            <a:endParaRPr lang="ca-ES" dirty="0"/>
          </a:p>
        </p:txBody>
      </p:sp>
      <p:sp>
        <p:nvSpPr>
          <p:cNvPr id="3" name="Contenidor de contingut 2"/>
          <p:cNvSpPr>
            <a:spLocks noGrp="1"/>
          </p:cNvSpPr>
          <p:nvPr>
            <p:ph idx="1"/>
          </p:nvPr>
        </p:nvSpPr>
        <p:spPr>
          <a:xfrm>
            <a:off x="539552" y="1412777"/>
            <a:ext cx="8136904" cy="3345018"/>
          </a:xfrm>
        </p:spPr>
        <p:txBody>
          <a:bodyPr/>
          <a:lstStyle/>
          <a:p>
            <a:pPr>
              <a:lnSpc>
                <a:spcPct val="150000"/>
              </a:lnSpc>
            </a:pPr>
            <a:r>
              <a:rPr lang="ca-ES" dirty="0" smtClean="0"/>
              <a:t>AVAC</a:t>
            </a:r>
            <a:r>
              <a:rPr lang="ca-ES" dirty="0"/>
              <a:t>: </a:t>
            </a:r>
            <a:r>
              <a:rPr lang="ca-ES" dirty="0" err="1"/>
              <a:t>Annual</a:t>
            </a:r>
            <a:r>
              <a:rPr lang="ca-ES" dirty="0"/>
              <a:t> </a:t>
            </a:r>
            <a:r>
              <a:rPr lang="ca-ES" dirty="0" err="1"/>
              <a:t>School</a:t>
            </a:r>
            <a:r>
              <a:rPr lang="ca-ES" dirty="0"/>
              <a:t> </a:t>
            </a:r>
            <a:r>
              <a:rPr lang="ca-ES" dirty="0" err="1"/>
              <a:t>Evaluation</a:t>
            </a:r>
            <a:endParaRPr lang="ca-ES" sz="1800" dirty="0" smtClean="0"/>
          </a:p>
          <a:p>
            <a:pPr>
              <a:lnSpc>
                <a:spcPct val="150000"/>
              </a:lnSpc>
              <a:buFont typeface="Wingdings" panose="05000000000000000000" pitchFamily="2" charset="2"/>
              <a:buChar char="§"/>
            </a:pPr>
            <a:r>
              <a:rPr lang="es-ES" b="1" dirty="0" err="1" smtClean="0"/>
              <a:t>Inclusion</a:t>
            </a:r>
            <a:endParaRPr lang="es-ES" b="1" dirty="0" smtClean="0"/>
          </a:p>
          <a:p>
            <a:pPr marL="400050" lvl="1" indent="0">
              <a:lnSpc>
                <a:spcPct val="150000"/>
              </a:lnSpc>
              <a:buNone/>
            </a:pPr>
            <a:r>
              <a:rPr lang="es-ES" dirty="0" err="1"/>
              <a:t>I</a:t>
            </a:r>
            <a:r>
              <a:rPr lang="es-ES" dirty="0" err="1" smtClean="0"/>
              <a:t>nclusion</a:t>
            </a:r>
            <a:r>
              <a:rPr lang="es-ES" dirty="0" smtClean="0"/>
              <a:t> </a:t>
            </a:r>
            <a:r>
              <a:rPr lang="es-ES" dirty="0"/>
              <a:t>(</a:t>
            </a:r>
            <a:r>
              <a:rPr lang="es-ES" dirty="0" err="1"/>
              <a:t>cohabitation</a:t>
            </a:r>
            <a:r>
              <a:rPr lang="es-ES" dirty="0"/>
              <a:t> and living </a:t>
            </a:r>
            <a:r>
              <a:rPr lang="es-ES" dirty="0" err="1"/>
              <a:t>together</a:t>
            </a:r>
            <a:r>
              <a:rPr lang="es-ES" dirty="0"/>
              <a:t> </a:t>
            </a:r>
            <a:r>
              <a:rPr lang="es-ES" dirty="0" err="1" smtClean="0"/>
              <a:t>recognizes</a:t>
            </a:r>
            <a:r>
              <a:rPr lang="es-ES" dirty="0" smtClean="0"/>
              <a:t> </a:t>
            </a:r>
            <a:r>
              <a:rPr lang="es-ES" dirty="0"/>
              <a:t>and </a:t>
            </a:r>
            <a:r>
              <a:rPr lang="es-ES" dirty="0" err="1" smtClean="0"/>
              <a:t>values</a:t>
            </a:r>
            <a:r>
              <a:rPr lang="es-ES" dirty="0" smtClean="0"/>
              <a:t> </a:t>
            </a:r>
            <a:r>
              <a:rPr lang="es-ES" dirty="0" err="1"/>
              <a:t>the</a:t>
            </a:r>
            <a:r>
              <a:rPr lang="es-ES" dirty="0"/>
              <a:t> </a:t>
            </a:r>
            <a:r>
              <a:rPr lang="es-ES" dirty="0" err="1"/>
              <a:t>difference</a:t>
            </a:r>
            <a:r>
              <a:rPr lang="es-ES" dirty="0"/>
              <a:t> as a </a:t>
            </a:r>
            <a:r>
              <a:rPr lang="es-ES" dirty="0" err="1"/>
              <a:t>collective</a:t>
            </a:r>
            <a:r>
              <a:rPr lang="es-ES" dirty="0"/>
              <a:t> </a:t>
            </a:r>
            <a:r>
              <a:rPr lang="es-ES" dirty="0" err="1"/>
              <a:t>enrichment</a:t>
            </a:r>
            <a:r>
              <a:rPr lang="es-ES" dirty="0"/>
              <a:t> factor) </a:t>
            </a:r>
            <a:r>
              <a:rPr lang="es-ES" dirty="0" err="1" smtClean="0"/>
              <a:t>is</a:t>
            </a:r>
            <a:r>
              <a:rPr lang="es-ES" dirty="0" smtClean="0"/>
              <a:t> </a:t>
            </a:r>
            <a:r>
              <a:rPr lang="es-ES" dirty="0" err="1" smtClean="0"/>
              <a:t>understood</a:t>
            </a:r>
            <a:r>
              <a:rPr lang="es-ES" dirty="0" smtClean="0"/>
              <a:t> </a:t>
            </a:r>
            <a:r>
              <a:rPr lang="es-ES" dirty="0"/>
              <a:t>as </a:t>
            </a:r>
            <a:r>
              <a:rPr lang="es-ES" dirty="0" err="1" smtClean="0"/>
              <a:t>an</a:t>
            </a:r>
            <a:r>
              <a:rPr lang="es-ES" dirty="0" smtClean="0"/>
              <a:t> </a:t>
            </a:r>
            <a:r>
              <a:rPr lang="es-ES" dirty="0" err="1"/>
              <a:t>endless</a:t>
            </a:r>
            <a:r>
              <a:rPr lang="es-ES" dirty="0"/>
              <a:t> </a:t>
            </a:r>
            <a:r>
              <a:rPr lang="es-ES" dirty="0" err="1"/>
              <a:t>process</a:t>
            </a:r>
            <a:r>
              <a:rPr lang="es-ES" dirty="0"/>
              <a:t> </a:t>
            </a:r>
            <a:r>
              <a:rPr lang="es-ES" dirty="0" err="1"/>
              <a:t>that</a:t>
            </a:r>
            <a:r>
              <a:rPr lang="es-ES" dirty="0"/>
              <a:t> </a:t>
            </a:r>
            <a:r>
              <a:rPr lang="es-ES" dirty="0" err="1"/>
              <a:t>seeks</a:t>
            </a:r>
            <a:r>
              <a:rPr lang="es-ES" dirty="0"/>
              <a:t> more </a:t>
            </a:r>
            <a:r>
              <a:rPr lang="es-ES" dirty="0" err="1"/>
              <a:t>effective</a:t>
            </a:r>
            <a:r>
              <a:rPr lang="es-ES" dirty="0"/>
              <a:t> </a:t>
            </a:r>
            <a:r>
              <a:rPr lang="es-ES" dirty="0" err="1"/>
              <a:t>ways</a:t>
            </a:r>
            <a:r>
              <a:rPr lang="es-ES" dirty="0"/>
              <a:t> to </a:t>
            </a:r>
            <a:r>
              <a:rPr lang="es-ES" dirty="0" err="1"/>
              <a:t>respond</a:t>
            </a:r>
            <a:r>
              <a:rPr lang="es-ES" dirty="0"/>
              <a:t> </a:t>
            </a:r>
            <a:r>
              <a:rPr lang="es-ES" dirty="0" err="1"/>
              <a:t>to</a:t>
            </a:r>
            <a:r>
              <a:rPr lang="es-ES" dirty="0"/>
              <a:t> </a:t>
            </a:r>
            <a:r>
              <a:rPr lang="es-ES" dirty="0" err="1" smtClean="0"/>
              <a:t>students</a:t>
            </a:r>
            <a:r>
              <a:rPr lang="es-ES" dirty="0" smtClean="0"/>
              <a:t>’ </a:t>
            </a:r>
            <a:r>
              <a:rPr lang="es-ES" dirty="0" err="1" smtClean="0"/>
              <a:t>diversity</a:t>
            </a:r>
            <a:r>
              <a:rPr lang="es-ES" dirty="0" smtClean="0"/>
              <a:t>.</a:t>
            </a:r>
            <a:endParaRPr lang="es-ES" sz="1800" dirty="0"/>
          </a:p>
        </p:txBody>
      </p:sp>
      <p:sp>
        <p:nvSpPr>
          <p:cNvPr id="4" name="Contenidor de contingut 2"/>
          <p:cNvSpPr txBox="1">
            <a:spLocks/>
          </p:cNvSpPr>
          <p:nvPr/>
        </p:nvSpPr>
        <p:spPr bwMode="auto">
          <a:xfrm>
            <a:off x="858725" y="4758747"/>
            <a:ext cx="7848872" cy="114749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vert="horz" wrap="square" lIns="91440" tIns="45720" rIns="91440" bIns="45720" numCol="1" anchor="t" anchorCtr="0" compatLnSpc="1">
            <a:prstTxWarp prst="textNoShape">
              <a:avLst/>
            </a:prstTxWarp>
            <a:spAutoFit/>
          </a:bodyPr>
          <a:lstStyle>
            <a:lvl1pPr marL="342900" indent="-342900" algn="l" rtl="0" eaLnBrk="0" fontAlgn="base" hangingPunct="0">
              <a:spcBef>
                <a:spcPct val="20000"/>
              </a:spcBef>
              <a:spcAft>
                <a:spcPct val="0"/>
              </a:spcAft>
              <a:buClr>
                <a:srgbClr val="C00000"/>
              </a:buClr>
              <a:buFont typeface="Wingdings" pitchFamily="2" charset="2"/>
              <a:buChar char="o"/>
              <a:defRPr sz="2400">
                <a:solidFill>
                  <a:schemeClr val="tx1"/>
                </a:solidFill>
                <a:latin typeface="+mn-lt"/>
                <a:ea typeface="+mn-ea"/>
                <a:cs typeface="ＭＳ Ｐゴシック" charset="0"/>
              </a:defRPr>
            </a:lvl1pPr>
            <a:lvl2pPr marL="742950" indent="-285750" algn="l" rtl="0" eaLnBrk="0" fontAlgn="base" hangingPunct="0">
              <a:spcBef>
                <a:spcPct val="20000"/>
              </a:spcBef>
              <a:spcAft>
                <a:spcPct val="0"/>
              </a:spcAft>
              <a:buClr>
                <a:schemeClr val="tx1"/>
              </a:buClr>
              <a:buFont typeface="Wingdings" pitchFamily="2" charset="2"/>
              <a:buChar char="§"/>
              <a:defRPr sz="2200">
                <a:solidFill>
                  <a:schemeClr val="tx1"/>
                </a:solidFill>
                <a:latin typeface="+mn-lt"/>
                <a:ea typeface="+mn-ea"/>
              </a:defRPr>
            </a:lvl2pPr>
            <a:lvl3pPr marL="1143000" indent="-228600" algn="l" rtl="0" eaLnBrk="0" fontAlgn="base" hangingPunct="0">
              <a:spcBef>
                <a:spcPct val="20000"/>
              </a:spcBef>
              <a:spcAft>
                <a:spcPct val="0"/>
              </a:spcAft>
              <a:buClr>
                <a:schemeClr val="tx1"/>
              </a:buClr>
              <a:buFont typeface="Arial" charset="0"/>
              <a:buChar char="–"/>
              <a:defRPr sz="2000">
                <a:solidFill>
                  <a:schemeClr val="tx1"/>
                </a:solidFill>
                <a:latin typeface="+mn-lt"/>
                <a:ea typeface="+mn-ea"/>
              </a:defRPr>
            </a:lvl3pPr>
            <a:lvl4pPr marL="1600200" indent="-228600" algn="l" rtl="0" eaLnBrk="0" fontAlgn="base" hangingPunct="0">
              <a:spcBef>
                <a:spcPct val="20000"/>
              </a:spcBef>
              <a:spcAft>
                <a:spcPct val="0"/>
              </a:spcAft>
              <a:buClr>
                <a:schemeClr val="tx1"/>
              </a:buClr>
              <a:buFont typeface="Arial" charset="0"/>
              <a:buChar char="–"/>
              <a:defRPr sz="1600">
                <a:solidFill>
                  <a:schemeClr val="tx1"/>
                </a:solidFill>
                <a:latin typeface="+mn-lt"/>
                <a:ea typeface="+mn-ea"/>
              </a:defRPr>
            </a:lvl4pPr>
            <a:lvl5pPr marL="2057400" indent="-228600" algn="l" rtl="0" eaLnBrk="0" fontAlgn="base" hangingPunct="0">
              <a:spcBef>
                <a:spcPct val="20000"/>
              </a:spcBef>
              <a:spcAft>
                <a:spcPct val="0"/>
              </a:spcAft>
              <a:buClr>
                <a:schemeClr val="tx1"/>
              </a:buClr>
              <a:buFont typeface="Arial" charset="0"/>
              <a:buChar char="–"/>
              <a:defRPr sz="1600">
                <a:solidFill>
                  <a:schemeClr val="tx1"/>
                </a:solidFill>
                <a:latin typeface="+mn-lt"/>
                <a:ea typeface="+mn-ea"/>
              </a:defRPr>
            </a:lvl5pPr>
            <a:lvl6pPr marL="2514600" indent="-228600" algn="l" rtl="0" fontAlgn="base">
              <a:spcBef>
                <a:spcPct val="20000"/>
              </a:spcBef>
              <a:spcAft>
                <a:spcPct val="0"/>
              </a:spcAft>
              <a:buClr>
                <a:schemeClr val="tx1"/>
              </a:buClr>
              <a:buFont typeface="Arial" charset="0"/>
              <a:buChar char="–"/>
              <a:defRPr sz="1600">
                <a:solidFill>
                  <a:schemeClr val="tx1"/>
                </a:solidFill>
                <a:latin typeface="+mn-lt"/>
                <a:ea typeface="+mn-ea"/>
              </a:defRPr>
            </a:lvl6pPr>
            <a:lvl7pPr marL="2971800" indent="-228600" algn="l" rtl="0" fontAlgn="base">
              <a:spcBef>
                <a:spcPct val="20000"/>
              </a:spcBef>
              <a:spcAft>
                <a:spcPct val="0"/>
              </a:spcAft>
              <a:buClr>
                <a:schemeClr val="tx1"/>
              </a:buClr>
              <a:buFont typeface="Arial" charset="0"/>
              <a:buChar char="–"/>
              <a:defRPr sz="1600">
                <a:solidFill>
                  <a:schemeClr val="tx1"/>
                </a:solidFill>
                <a:latin typeface="+mn-lt"/>
                <a:ea typeface="+mn-ea"/>
              </a:defRPr>
            </a:lvl7pPr>
            <a:lvl8pPr marL="3429000" indent="-228600" algn="l" rtl="0" fontAlgn="base">
              <a:spcBef>
                <a:spcPct val="20000"/>
              </a:spcBef>
              <a:spcAft>
                <a:spcPct val="0"/>
              </a:spcAft>
              <a:buClr>
                <a:schemeClr val="tx1"/>
              </a:buClr>
              <a:buFont typeface="Arial" charset="0"/>
              <a:buChar char="–"/>
              <a:defRPr sz="1600">
                <a:solidFill>
                  <a:schemeClr val="tx1"/>
                </a:solidFill>
                <a:latin typeface="+mn-lt"/>
                <a:ea typeface="+mn-ea"/>
              </a:defRPr>
            </a:lvl8pPr>
            <a:lvl9pPr marL="3886200" indent="-228600" algn="l" rtl="0" fontAlgn="base">
              <a:spcBef>
                <a:spcPct val="20000"/>
              </a:spcBef>
              <a:spcAft>
                <a:spcPct val="0"/>
              </a:spcAft>
              <a:buClr>
                <a:schemeClr val="tx1"/>
              </a:buClr>
              <a:buFont typeface="Arial" charset="0"/>
              <a:buChar char="–"/>
              <a:defRPr sz="1600">
                <a:solidFill>
                  <a:schemeClr val="tx1"/>
                </a:solidFill>
                <a:latin typeface="+mn-lt"/>
                <a:ea typeface="+mn-ea"/>
              </a:defRPr>
            </a:lvl9pPr>
          </a:lstStyle>
          <a:p>
            <a:pPr>
              <a:lnSpc>
                <a:spcPct val="150000"/>
              </a:lnSpc>
              <a:buFont typeface="Wingdings" pitchFamily="2" charset="2"/>
              <a:buChar char="§"/>
            </a:pPr>
            <a:r>
              <a:rPr lang="en-GB" sz="2200" b="1" dirty="0" smtClean="0"/>
              <a:t>Elements </a:t>
            </a:r>
            <a:r>
              <a:rPr lang="en-GB" sz="2200" b="1" dirty="0"/>
              <a:t>for </a:t>
            </a:r>
            <a:r>
              <a:rPr lang="en-GB" sz="2200" b="1" dirty="0" smtClean="0"/>
              <a:t>evaluation</a:t>
            </a:r>
          </a:p>
          <a:p>
            <a:pPr>
              <a:lnSpc>
                <a:spcPct val="150000"/>
              </a:lnSpc>
              <a:buFont typeface="Wingdings" pitchFamily="2" charset="2"/>
              <a:buChar char="§"/>
            </a:pPr>
            <a:r>
              <a:rPr lang="en-GB" sz="2200" b="1" dirty="0"/>
              <a:t>Elements of analysis for </a:t>
            </a:r>
            <a:r>
              <a:rPr lang="en-GB" sz="2200" b="1" dirty="0" smtClean="0"/>
              <a:t>improvement proposals</a:t>
            </a:r>
            <a:endParaRPr lang="es-ES" sz="2200" b="1" dirty="0"/>
          </a:p>
        </p:txBody>
      </p:sp>
    </p:spTree>
    <p:extLst>
      <p:ext uri="{BB962C8B-B14F-4D97-AF65-F5344CB8AC3E}">
        <p14:creationId xmlns:p14="http://schemas.microsoft.com/office/powerpoint/2010/main" val="1606854586"/>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ol 1"/>
          <p:cNvSpPr>
            <a:spLocks noGrp="1"/>
          </p:cNvSpPr>
          <p:nvPr>
            <p:ph type="title"/>
          </p:nvPr>
        </p:nvSpPr>
        <p:spPr/>
        <p:txBody>
          <a:bodyPr/>
          <a:lstStyle/>
          <a:p>
            <a:r>
              <a:rPr lang="ca-ES" dirty="0" err="1" smtClean="0"/>
              <a:t>Equity</a:t>
            </a:r>
            <a:r>
              <a:rPr lang="ca-ES" dirty="0" smtClean="0"/>
              <a:t> </a:t>
            </a:r>
            <a:r>
              <a:rPr lang="ca-ES" dirty="0" err="1" smtClean="0"/>
              <a:t>Conditions</a:t>
            </a:r>
            <a:r>
              <a:rPr lang="ca-ES" dirty="0" smtClean="0"/>
              <a:t> </a:t>
            </a:r>
            <a:r>
              <a:rPr lang="ca-ES" dirty="0" err="1" smtClean="0"/>
              <a:t>and</a:t>
            </a:r>
            <a:r>
              <a:rPr lang="ca-ES" dirty="0" smtClean="0"/>
              <a:t> </a:t>
            </a:r>
            <a:r>
              <a:rPr lang="ca-ES" dirty="0" err="1" smtClean="0"/>
              <a:t>Evaluation</a:t>
            </a:r>
            <a:r>
              <a:rPr lang="ca-ES" dirty="0" smtClean="0"/>
              <a:t>.</a:t>
            </a:r>
            <a:endParaRPr lang="ca-ES" dirty="0"/>
          </a:p>
        </p:txBody>
      </p:sp>
      <p:pic>
        <p:nvPicPr>
          <p:cNvPr id="12" name="Marcador de contenido 11"/>
          <p:cNvPicPr>
            <a:picLocks noGrp="1" noChangeAspect="1"/>
          </p:cNvPicPr>
          <p:nvPr>
            <p:ph idx="1"/>
          </p:nvPr>
        </p:nvPicPr>
        <p:blipFill>
          <a:blip r:embed="rId2"/>
          <a:stretch>
            <a:fillRect/>
          </a:stretch>
        </p:blipFill>
        <p:spPr>
          <a:xfrm>
            <a:off x="971600" y="1628801"/>
            <a:ext cx="3343229" cy="1872208"/>
          </a:xfrm>
          <a:prstGeom prst="rect">
            <a:avLst/>
          </a:prstGeom>
        </p:spPr>
      </p:pic>
      <p:pic>
        <p:nvPicPr>
          <p:cNvPr id="13" name="Imagen 12"/>
          <p:cNvPicPr>
            <a:picLocks noChangeAspect="1"/>
          </p:cNvPicPr>
          <p:nvPr/>
        </p:nvPicPr>
        <p:blipFill>
          <a:blip r:embed="rId3"/>
          <a:stretch>
            <a:fillRect/>
          </a:stretch>
        </p:blipFill>
        <p:spPr>
          <a:xfrm>
            <a:off x="971600" y="4365104"/>
            <a:ext cx="4575997" cy="2036794"/>
          </a:xfrm>
          <a:prstGeom prst="rect">
            <a:avLst/>
          </a:prstGeom>
        </p:spPr>
      </p:pic>
      <p:pic>
        <p:nvPicPr>
          <p:cNvPr id="14" name="Imagen 13"/>
          <p:cNvPicPr>
            <a:picLocks noChangeAspect="1"/>
          </p:cNvPicPr>
          <p:nvPr/>
        </p:nvPicPr>
        <p:blipFill>
          <a:blip r:embed="rId4"/>
          <a:stretch>
            <a:fillRect/>
          </a:stretch>
        </p:blipFill>
        <p:spPr>
          <a:xfrm>
            <a:off x="4314829" y="1621423"/>
            <a:ext cx="4229914" cy="3168353"/>
          </a:xfrm>
          <a:prstGeom prst="rect">
            <a:avLst/>
          </a:prstGeom>
        </p:spPr>
      </p:pic>
      <p:pic>
        <p:nvPicPr>
          <p:cNvPr id="15" name="Imagen 14"/>
          <p:cNvPicPr>
            <a:picLocks noChangeAspect="1"/>
          </p:cNvPicPr>
          <p:nvPr/>
        </p:nvPicPr>
        <p:blipFill>
          <a:blip r:embed="rId5"/>
          <a:stretch>
            <a:fillRect/>
          </a:stretch>
        </p:blipFill>
        <p:spPr>
          <a:xfrm>
            <a:off x="5159571" y="4660485"/>
            <a:ext cx="3731255" cy="1986772"/>
          </a:xfrm>
          <a:prstGeom prst="rect">
            <a:avLst/>
          </a:prstGeom>
        </p:spPr>
      </p:pic>
    </p:spTree>
    <p:extLst>
      <p:ext uri="{BB962C8B-B14F-4D97-AF65-F5344CB8AC3E}">
        <p14:creationId xmlns:p14="http://schemas.microsoft.com/office/powerpoint/2010/main" val="29105748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1000"/>
                                        <p:tgtEl>
                                          <p:spTgt spid="15"/>
                                        </p:tgtEl>
                                      </p:cBhvr>
                                    </p:animEffect>
                                    <p:anim calcmode="lin" valueType="num">
                                      <p:cBhvr>
                                        <p:cTn id="8" dur="1000" fill="hold"/>
                                        <p:tgtEl>
                                          <p:spTgt spid="15"/>
                                        </p:tgtEl>
                                        <p:attrNameLst>
                                          <p:attrName>ppt_x</p:attrName>
                                        </p:attrNameLst>
                                      </p:cBhvr>
                                      <p:tavLst>
                                        <p:tav tm="0">
                                          <p:val>
                                            <p:strVal val="#ppt_x"/>
                                          </p:val>
                                        </p:tav>
                                        <p:tav tm="100000">
                                          <p:val>
                                            <p:strVal val="#ppt_x"/>
                                          </p:val>
                                        </p:tav>
                                      </p:tavLst>
                                    </p:anim>
                                    <p:anim calcmode="lin" valueType="num">
                                      <p:cBhvr>
                                        <p:cTn id="9"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 presetClass="entr" presetSubtype="0" fill="hold" nodeType="clickEffect">
                                  <p:stCondLst>
                                    <p:cond delay="0"/>
                                  </p:stCondLst>
                                  <p:childTnLst>
                                    <p:set>
                                      <p:cBhvr>
                                        <p:cTn id="13" dur="1" fill="hold">
                                          <p:stCondLst>
                                            <p:cond delay="0"/>
                                          </p:stCondLst>
                                        </p:cTn>
                                        <p:tgtEl>
                                          <p:spTgt spid="14"/>
                                        </p:tgtEl>
                                        <p:attrNameLst>
                                          <p:attrName>style.visibility</p:attrName>
                                        </p:attrNameLst>
                                      </p:cBhvr>
                                      <p:to>
                                        <p:strVal val="visible"/>
                                      </p:to>
                                    </p:set>
                                  </p:childTnLst>
                                </p:cTn>
                              </p:par>
                              <p:par>
                                <p:cTn id="14" presetID="1" presetClass="entr" presetSubtype="0" fill="hold" nodeType="withEffect">
                                  <p:stCondLst>
                                    <p:cond delay="0"/>
                                  </p:stCondLst>
                                  <p:childTnLst>
                                    <p:set>
                                      <p:cBhvr>
                                        <p:cTn id="15" dur="1" fill="hold">
                                          <p:stCondLst>
                                            <p:cond delay="0"/>
                                          </p:stCondLst>
                                        </p:cTn>
                                        <p:tgtEl>
                                          <p:spTgt spid="13"/>
                                        </p:tgtEl>
                                        <p:attrNameLst>
                                          <p:attrName>style.visibility</p:attrName>
                                        </p:attrNameLst>
                                      </p:cBhvr>
                                      <p:to>
                                        <p:strVal val="visible"/>
                                      </p:to>
                                    </p:set>
                                  </p:childTnLst>
                                </p:cTn>
                              </p:par>
                            </p:childTnLst>
                          </p:cTn>
                        </p:par>
                      </p:childTnLst>
                    </p:cTn>
                  </p:par>
                  <p:par>
                    <p:cTn id="16" fill="hold">
                      <p:stCondLst>
                        <p:cond delay="indefinite"/>
                      </p:stCondLst>
                      <p:childTnLst>
                        <p:par>
                          <p:cTn id="17" fill="hold">
                            <p:stCondLst>
                              <p:cond delay="0"/>
                            </p:stCondLst>
                            <p:childTnLst>
                              <p:par>
                                <p:cTn id="18" presetID="2" presetClass="entr" presetSubtype="4" fill="hold" nodeType="clickEffect">
                                  <p:stCondLst>
                                    <p:cond delay="0"/>
                                  </p:stCondLst>
                                  <p:childTnLst>
                                    <p:set>
                                      <p:cBhvr>
                                        <p:cTn id="19" dur="1" fill="hold">
                                          <p:stCondLst>
                                            <p:cond delay="0"/>
                                          </p:stCondLst>
                                        </p:cTn>
                                        <p:tgtEl>
                                          <p:spTgt spid="12"/>
                                        </p:tgtEl>
                                        <p:attrNameLst>
                                          <p:attrName>style.visibility</p:attrName>
                                        </p:attrNameLst>
                                      </p:cBhvr>
                                      <p:to>
                                        <p:strVal val="visible"/>
                                      </p:to>
                                    </p:set>
                                    <p:anim calcmode="lin" valueType="num">
                                      <p:cBhvr additive="base">
                                        <p:cTn id="20" dur="500" fill="hold"/>
                                        <p:tgtEl>
                                          <p:spTgt spid="12"/>
                                        </p:tgtEl>
                                        <p:attrNameLst>
                                          <p:attrName>ppt_x</p:attrName>
                                        </p:attrNameLst>
                                      </p:cBhvr>
                                      <p:tavLst>
                                        <p:tav tm="0">
                                          <p:val>
                                            <p:strVal val="#ppt_x"/>
                                          </p:val>
                                        </p:tav>
                                        <p:tav tm="100000">
                                          <p:val>
                                            <p:strVal val="#ppt_x"/>
                                          </p:val>
                                        </p:tav>
                                      </p:tavLst>
                                    </p:anim>
                                    <p:anim calcmode="lin" valueType="num">
                                      <p:cBhvr additive="base">
                                        <p:cTn id="21"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5" name="Picture 6" descr="SPE_centrat_c"/>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898650" y="620713"/>
            <a:ext cx="5243513" cy="1644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076" name="CuadroTexto 1"/>
          <p:cNvSpPr txBox="1">
            <a:spLocks noChangeArrowheads="1"/>
          </p:cNvSpPr>
          <p:nvPr/>
        </p:nvSpPr>
        <p:spPr bwMode="auto">
          <a:xfrm>
            <a:off x="1042988" y="2492375"/>
            <a:ext cx="763270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buClr>
                <a:srgbClr val="C00000"/>
              </a:buClr>
              <a:buFont typeface="Wingdings" panose="05000000000000000000" pitchFamily="2" charset="2"/>
              <a:buChar char="o"/>
              <a:defRPr sz="2400">
                <a:solidFill>
                  <a:schemeClr val="tx1"/>
                </a:solidFill>
                <a:latin typeface="Arial" panose="020B0604020202020204" pitchFamily="34" charset="0"/>
                <a:ea typeface="ＭＳ Ｐゴシック" panose="020B0600070205080204" pitchFamily="34" charset="-128"/>
              </a:defRPr>
            </a:lvl1pPr>
            <a:lvl2pPr marL="742950" indent="-285750" eaLnBrk="0" hangingPunct="0">
              <a:spcBef>
                <a:spcPct val="20000"/>
              </a:spcBef>
              <a:buClr>
                <a:schemeClr val="tx1"/>
              </a:buClr>
              <a:buFont typeface="Wingdings" panose="05000000000000000000" pitchFamily="2" charset="2"/>
              <a:buChar char="§"/>
              <a:defRPr sz="2200">
                <a:solidFill>
                  <a:schemeClr val="tx1"/>
                </a:solidFill>
                <a:latin typeface="Arial" panose="020B0604020202020204" pitchFamily="34" charset="0"/>
                <a:ea typeface="ＭＳ Ｐゴシック" panose="020B0600070205080204" pitchFamily="34" charset="-128"/>
              </a:defRPr>
            </a:lvl2pPr>
            <a:lvl3pPr marL="1143000" indent="-228600" eaLnBrk="0" hangingPunct="0">
              <a:spcBef>
                <a:spcPct val="20000"/>
              </a:spcBef>
              <a:buClr>
                <a:schemeClr val="tx1"/>
              </a:buClr>
              <a:buFont typeface="Arial" panose="020B0604020202020204" pitchFamily="34" charset="0"/>
              <a:buChar char="–"/>
              <a:defRPr sz="2000">
                <a:solidFill>
                  <a:schemeClr val="tx1"/>
                </a:solidFill>
                <a:latin typeface="Arial" panose="020B0604020202020204" pitchFamily="34" charset="0"/>
                <a:ea typeface="ＭＳ Ｐゴシック" panose="020B0600070205080204" pitchFamily="34" charset="-128"/>
              </a:defRPr>
            </a:lvl3pPr>
            <a:lvl4pPr marL="1600200" indent="-228600" eaLnBrk="0" hangingPunct="0">
              <a:spcBef>
                <a:spcPct val="20000"/>
              </a:spcBef>
              <a:buClr>
                <a:schemeClr val="tx1"/>
              </a:buClr>
              <a:buFont typeface="Arial" panose="020B0604020202020204" pitchFamily="34" charset="0"/>
              <a:buChar char="–"/>
              <a:defRPr sz="1600">
                <a:solidFill>
                  <a:schemeClr val="tx1"/>
                </a:solidFill>
                <a:latin typeface="Arial" panose="020B0604020202020204" pitchFamily="34" charset="0"/>
                <a:ea typeface="ＭＳ Ｐゴシック" panose="020B0600070205080204" pitchFamily="34" charset="-128"/>
              </a:defRPr>
            </a:lvl4pPr>
            <a:lvl5pPr marL="2057400" indent="-228600" eaLnBrk="0" hangingPunct="0">
              <a:spcBef>
                <a:spcPct val="20000"/>
              </a:spcBef>
              <a:buClr>
                <a:schemeClr val="tx1"/>
              </a:buClr>
              <a:buFont typeface="Arial" panose="020B0604020202020204" pitchFamily="34" charset="0"/>
              <a:buChar char="–"/>
              <a:defRPr sz="16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lr>
                <a:schemeClr val="tx1"/>
              </a:buClr>
              <a:buFont typeface="Arial" panose="020B0604020202020204" pitchFamily="34" charset="0"/>
              <a:buChar char="–"/>
              <a:defRPr sz="16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lr>
                <a:schemeClr val="tx1"/>
              </a:buClr>
              <a:buFont typeface="Arial" panose="020B0604020202020204" pitchFamily="34" charset="0"/>
              <a:buChar char="–"/>
              <a:defRPr sz="16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lr>
                <a:schemeClr val="tx1"/>
              </a:buClr>
              <a:buFont typeface="Arial" panose="020B0604020202020204" pitchFamily="34" charset="0"/>
              <a:buChar char="–"/>
              <a:defRPr sz="16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lr>
                <a:schemeClr val="tx1"/>
              </a:buClr>
              <a:buFont typeface="Arial" panose="020B0604020202020204" pitchFamily="34" charset="0"/>
              <a:buChar char="–"/>
              <a:defRPr sz="1600">
                <a:solidFill>
                  <a:schemeClr val="tx1"/>
                </a:solidFill>
                <a:latin typeface="Arial" panose="020B0604020202020204" pitchFamily="34" charset="0"/>
                <a:ea typeface="ＭＳ Ｐゴシック" panose="020B0600070205080204" pitchFamily="34" charset="-128"/>
              </a:defRPr>
            </a:lvl9pPr>
          </a:lstStyle>
          <a:p>
            <a:pPr algn="ctr" eaLnBrk="1" hangingPunct="1">
              <a:spcBef>
                <a:spcPct val="50000"/>
              </a:spcBef>
              <a:buClrTx/>
              <a:buFontTx/>
              <a:buNone/>
            </a:pPr>
            <a:r>
              <a:rPr lang="es-ES" altLang="ca-ES"/>
              <a:t>Sub-direcció General de la Inspecció d</a:t>
            </a:r>
            <a:r>
              <a:rPr lang="es-ES" altLang="es-ES"/>
              <a:t>’</a:t>
            </a:r>
            <a:r>
              <a:rPr lang="es-ES" altLang="ca-ES"/>
              <a:t>Educació</a:t>
            </a:r>
          </a:p>
        </p:txBody>
      </p:sp>
      <p:sp>
        <p:nvSpPr>
          <p:cNvPr id="5" name="Rectangle 2"/>
          <p:cNvSpPr txBox="1">
            <a:spLocks noChangeArrowheads="1"/>
          </p:cNvSpPr>
          <p:nvPr/>
        </p:nvSpPr>
        <p:spPr bwMode="auto">
          <a:xfrm>
            <a:off x="979020" y="4437112"/>
            <a:ext cx="7772400"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vert="horz" wrap="square" lIns="91440" tIns="45720" rIns="91440" bIns="45720" numCol="1" anchor="ctr" anchorCtr="0" compatLnSpc="1">
            <a:prstTxWarp prst="textNoShape">
              <a:avLst/>
            </a:prstTxWarp>
            <a:spAutoFit/>
          </a:bodyPr>
          <a:lstStyle>
            <a:lvl1pPr algn="ctr" rtl="0" eaLnBrk="0" fontAlgn="base" hangingPunct="0">
              <a:spcBef>
                <a:spcPct val="0"/>
              </a:spcBef>
              <a:spcAft>
                <a:spcPct val="0"/>
              </a:spcAft>
              <a:defRPr sz="4400" b="1">
                <a:solidFill>
                  <a:srgbClr val="C00000"/>
                </a:solidFill>
                <a:latin typeface="+mj-lt"/>
                <a:ea typeface="+mj-ea"/>
                <a:cs typeface="ＭＳ Ｐゴシック" charset="0"/>
              </a:defRPr>
            </a:lvl1pPr>
            <a:lvl2pPr algn="l" rtl="0" eaLnBrk="0" fontAlgn="base" hangingPunct="0">
              <a:spcBef>
                <a:spcPct val="0"/>
              </a:spcBef>
              <a:spcAft>
                <a:spcPct val="0"/>
              </a:spcAft>
              <a:defRPr sz="3200" b="1">
                <a:solidFill>
                  <a:srgbClr val="C00000"/>
                </a:solidFill>
                <a:latin typeface="Arial" charset="0"/>
                <a:ea typeface="ＭＳ Ｐゴシック" charset="0"/>
                <a:cs typeface="ＭＳ Ｐゴシック" charset="0"/>
              </a:defRPr>
            </a:lvl2pPr>
            <a:lvl3pPr algn="l" rtl="0" eaLnBrk="0" fontAlgn="base" hangingPunct="0">
              <a:spcBef>
                <a:spcPct val="0"/>
              </a:spcBef>
              <a:spcAft>
                <a:spcPct val="0"/>
              </a:spcAft>
              <a:defRPr sz="3200" b="1">
                <a:solidFill>
                  <a:srgbClr val="C00000"/>
                </a:solidFill>
                <a:latin typeface="Arial" charset="0"/>
                <a:ea typeface="ＭＳ Ｐゴシック" charset="0"/>
                <a:cs typeface="ＭＳ Ｐゴシック" charset="0"/>
              </a:defRPr>
            </a:lvl3pPr>
            <a:lvl4pPr algn="l" rtl="0" eaLnBrk="0" fontAlgn="base" hangingPunct="0">
              <a:spcBef>
                <a:spcPct val="0"/>
              </a:spcBef>
              <a:spcAft>
                <a:spcPct val="0"/>
              </a:spcAft>
              <a:defRPr sz="3200" b="1">
                <a:solidFill>
                  <a:srgbClr val="C00000"/>
                </a:solidFill>
                <a:latin typeface="Arial" charset="0"/>
                <a:ea typeface="ＭＳ Ｐゴシック" charset="0"/>
                <a:cs typeface="ＭＳ Ｐゴシック" charset="0"/>
              </a:defRPr>
            </a:lvl4pPr>
            <a:lvl5pPr algn="l" rtl="0" eaLnBrk="0" fontAlgn="base" hangingPunct="0">
              <a:spcBef>
                <a:spcPct val="0"/>
              </a:spcBef>
              <a:spcAft>
                <a:spcPct val="0"/>
              </a:spcAft>
              <a:defRPr sz="3200" b="1">
                <a:solidFill>
                  <a:srgbClr val="C00000"/>
                </a:solidFill>
                <a:latin typeface="Arial" charset="0"/>
                <a:ea typeface="ＭＳ Ｐゴシック" charset="0"/>
                <a:cs typeface="ＭＳ Ｐゴシック" charset="0"/>
              </a:defRPr>
            </a:lvl5pPr>
            <a:lvl6pPr marL="457200" algn="l" rtl="0" fontAlgn="base">
              <a:spcBef>
                <a:spcPct val="0"/>
              </a:spcBef>
              <a:spcAft>
                <a:spcPct val="0"/>
              </a:spcAft>
              <a:defRPr sz="3200" b="1">
                <a:solidFill>
                  <a:srgbClr val="C00000"/>
                </a:solidFill>
                <a:latin typeface="Arial" charset="0"/>
                <a:ea typeface="ＭＳ Ｐゴシック" charset="0"/>
              </a:defRPr>
            </a:lvl6pPr>
            <a:lvl7pPr marL="914400" algn="l" rtl="0" fontAlgn="base">
              <a:spcBef>
                <a:spcPct val="0"/>
              </a:spcBef>
              <a:spcAft>
                <a:spcPct val="0"/>
              </a:spcAft>
              <a:defRPr sz="3200" b="1">
                <a:solidFill>
                  <a:srgbClr val="C00000"/>
                </a:solidFill>
                <a:latin typeface="Arial" charset="0"/>
                <a:ea typeface="ＭＳ Ｐゴシック" charset="0"/>
              </a:defRPr>
            </a:lvl7pPr>
            <a:lvl8pPr marL="1371600" algn="l" rtl="0" fontAlgn="base">
              <a:spcBef>
                <a:spcPct val="0"/>
              </a:spcBef>
              <a:spcAft>
                <a:spcPct val="0"/>
              </a:spcAft>
              <a:defRPr sz="3200" b="1">
                <a:solidFill>
                  <a:srgbClr val="C00000"/>
                </a:solidFill>
                <a:latin typeface="Arial" charset="0"/>
                <a:ea typeface="ＭＳ Ｐゴシック" charset="0"/>
              </a:defRPr>
            </a:lvl8pPr>
            <a:lvl9pPr marL="1828800" algn="l" rtl="0" fontAlgn="base">
              <a:spcBef>
                <a:spcPct val="0"/>
              </a:spcBef>
              <a:spcAft>
                <a:spcPct val="0"/>
              </a:spcAft>
              <a:defRPr sz="3200" b="1">
                <a:solidFill>
                  <a:srgbClr val="C00000"/>
                </a:solidFill>
                <a:latin typeface="Arial" charset="0"/>
                <a:ea typeface="ＭＳ Ｐゴシック" charset="0"/>
              </a:defRPr>
            </a:lvl9pPr>
          </a:lstStyle>
          <a:p>
            <a:pPr eaLnBrk="1" hangingPunct="1">
              <a:defRPr/>
            </a:pPr>
            <a:r>
              <a:rPr lang="ca-ES" sz="2400" kern="0" dirty="0" err="1" smtClean="0">
                <a:solidFill>
                  <a:schemeClr val="tx1"/>
                </a:solidFill>
                <a:cs typeface="+mj-cs"/>
              </a:rPr>
              <a:t>Thank</a:t>
            </a:r>
            <a:r>
              <a:rPr lang="ca-ES" sz="2400" kern="0" dirty="0" smtClean="0">
                <a:solidFill>
                  <a:schemeClr val="tx1"/>
                </a:solidFill>
                <a:cs typeface="+mj-cs"/>
              </a:rPr>
              <a:t> </a:t>
            </a:r>
            <a:r>
              <a:rPr lang="ca-ES" sz="2400" kern="0" dirty="0" err="1" smtClean="0">
                <a:solidFill>
                  <a:schemeClr val="tx1"/>
                </a:solidFill>
                <a:cs typeface="+mj-cs"/>
              </a:rPr>
              <a:t>you</a:t>
            </a:r>
            <a:r>
              <a:rPr lang="ca-ES" sz="2400" kern="0" dirty="0" smtClean="0">
                <a:solidFill>
                  <a:schemeClr val="tx1"/>
                </a:solidFill>
                <a:cs typeface="+mj-cs"/>
              </a:rPr>
              <a:t> </a:t>
            </a:r>
            <a:r>
              <a:rPr lang="ca-ES" sz="2400" kern="0" dirty="0" err="1" smtClean="0">
                <a:solidFill>
                  <a:schemeClr val="tx1"/>
                </a:solidFill>
                <a:cs typeface="+mj-cs"/>
              </a:rPr>
              <a:t>very</a:t>
            </a:r>
            <a:r>
              <a:rPr lang="ca-ES" sz="2400" kern="0" dirty="0" smtClean="0">
                <a:solidFill>
                  <a:schemeClr val="tx1"/>
                </a:solidFill>
                <a:cs typeface="+mj-cs"/>
              </a:rPr>
              <a:t> </a:t>
            </a:r>
            <a:r>
              <a:rPr lang="ca-ES" sz="2400" kern="0" dirty="0" err="1" smtClean="0">
                <a:solidFill>
                  <a:schemeClr val="tx1"/>
                </a:solidFill>
                <a:cs typeface="+mj-cs"/>
              </a:rPr>
              <a:t>much</a:t>
            </a:r>
            <a:r>
              <a:rPr lang="ca-ES" sz="2400" kern="0" dirty="0" smtClean="0">
                <a:solidFill>
                  <a:schemeClr val="tx1"/>
                </a:solidFill>
                <a:cs typeface="+mj-cs"/>
              </a:rPr>
              <a:t>!</a:t>
            </a:r>
            <a:endParaRPr lang="es-ES" sz="2400" kern="0" dirty="0" smtClean="0">
              <a:solidFill>
                <a:schemeClr val="tx1"/>
              </a:solidFill>
              <a:cs typeface="+mj-cs"/>
            </a:endParaRPr>
          </a:p>
        </p:txBody>
      </p:sp>
      <p:sp>
        <p:nvSpPr>
          <p:cNvPr id="6" name="Rectangle 2"/>
          <p:cNvSpPr txBox="1">
            <a:spLocks noChangeArrowheads="1"/>
          </p:cNvSpPr>
          <p:nvPr/>
        </p:nvSpPr>
        <p:spPr bwMode="auto">
          <a:xfrm>
            <a:off x="467544" y="3387189"/>
            <a:ext cx="8352928" cy="58477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vert="horz" wrap="square" lIns="91440" tIns="45720" rIns="91440" bIns="45720" numCol="1" anchor="ctr" anchorCtr="0" compatLnSpc="1">
            <a:prstTxWarp prst="textNoShape">
              <a:avLst/>
            </a:prstTxWarp>
            <a:spAutoFit/>
          </a:bodyPr>
          <a:lstStyle>
            <a:lvl1pPr algn="ctr" rtl="0" eaLnBrk="0" fontAlgn="base" hangingPunct="0">
              <a:spcBef>
                <a:spcPct val="0"/>
              </a:spcBef>
              <a:spcAft>
                <a:spcPct val="0"/>
              </a:spcAft>
              <a:defRPr sz="4400" b="1">
                <a:solidFill>
                  <a:srgbClr val="C00000"/>
                </a:solidFill>
                <a:latin typeface="+mj-lt"/>
                <a:ea typeface="+mj-ea"/>
                <a:cs typeface="ＭＳ Ｐゴシック" charset="0"/>
              </a:defRPr>
            </a:lvl1pPr>
            <a:lvl2pPr algn="l" rtl="0" eaLnBrk="0" fontAlgn="base" hangingPunct="0">
              <a:spcBef>
                <a:spcPct val="0"/>
              </a:spcBef>
              <a:spcAft>
                <a:spcPct val="0"/>
              </a:spcAft>
              <a:defRPr sz="3200" b="1">
                <a:solidFill>
                  <a:srgbClr val="C00000"/>
                </a:solidFill>
                <a:latin typeface="Arial" charset="0"/>
                <a:ea typeface="ＭＳ Ｐゴシック" charset="0"/>
                <a:cs typeface="ＭＳ Ｐゴシック" charset="0"/>
              </a:defRPr>
            </a:lvl2pPr>
            <a:lvl3pPr algn="l" rtl="0" eaLnBrk="0" fontAlgn="base" hangingPunct="0">
              <a:spcBef>
                <a:spcPct val="0"/>
              </a:spcBef>
              <a:spcAft>
                <a:spcPct val="0"/>
              </a:spcAft>
              <a:defRPr sz="3200" b="1">
                <a:solidFill>
                  <a:srgbClr val="C00000"/>
                </a:solidFill>
                <a:latin typeface="Arial" charset="0"/>
                <a:ea typeface="ＭＳ Ｐゴシック" charset="0"/>
                <a:cs typeface="ＭＳ Ｐゴシック" charset="0"/>
              </a:defRPr>
            </a:lvl3pPr>
            <a:lvl4pPr algn="l" rtl="0" eaLnBrk="0" fontAlgn="base" hangingPunct="0">
              <a:spcBef>
                <a:spcPct val="0"/>
              </a:spcBef>
              <a:spcAft>
                <a:spcPct val="0"/>
              </a:spcAft>
              <a:defRPr sz="3200" b="1">
                <a:solidFill>
                  <a:srgbClr val="C00000"/>
                </a:solidFill>
                <a:latin typeface="Arial" charset="0"/>
                <a:ea typeface="ＭＳ Ｐゴシック" charset="0"/>
                <a:cs typeface="ＭＳ Ｐゴシック" charset="0"/>
              </a:defRPr>
            </a:lvl4pPr>
            <a:lvl5pPr algn="l" rtl="0" eaLnBrk="0" fontAlgn="base" hangingPunct="0">
              <a:spcBef>
                <a:spcPct val="0"/>
              </a:spcBef>
              <a:spcAft>
                <a:spcPct val="0"/>
              </a:spcAft>
              <a:defRPr sz="3200" b="1">
                <a:solidFill>
                  <a:srgbClr val="C00000"/>
                </a:solidFill>
                <a:latin typeface="Arial" charset="0"/>
                <a:ea typeface="ＭＳ Ｐゴシック" charset="0"/>
                <a:cs typeface="ＭＳ Ｐゴシック" charset="0"/>
              </a:defRPr>
            </a:lvl5pPr>
            <a:lvl6pPr marL="457200" algn="l" rtl="0" fontAlgn="base">
              <a:spcBef>
                <a:spcPct val="0"/>
              </a:spcBef>
              <a:spcAft>
                <a:spcPct val="0"/>
              </a:spcAft>
              <a:defRPr sz="3200" b="1">
                <a:solidFill>
                  <a:srgbClr val="C00000"/>
                </a:solidFill>
                <a:latin typeface="Arial" charset="0"/>
                <a:ea typeface="ＭＳ Ｐゴシック" charset="0"/>
              </a:defRPr>
            </a:lvl6pPr>
            <a:lvl7pPr marL="914400" algn="l" rtl="0" fontAlgn="base">
              <a:spcBef>
                <a:spcPct val="0"/>
              </a:spcBef>
              <a:spcAft>
                <a:spcPct val="0"/>
              </a:spcAft>
              <a:defRPr sz="3200" b="1">
                <a:solidFill>
                  <a:srgbClr val="C00000"/>
                </a:solidFill>
                <a:latin typeface="Arial" charset="0"/>
                <a:ea typeface="ＭＳ Ｐゴシック" charset="0"/>
              </a:defRPr>
            </a:lvl7pPr>
            <a:lvl8pPr marL="1371600" algn="l" rtl="0" fontAlgn="base">
              <a:spcBef>
                <a:spcPct val="0"/>
              </a:spcBef>
              <a:spcAft>
                <a:spcPct val="0"/>
              </a:spcAft>
              <a:defRPr sz="3200" b="1">
                <a:solidFill>
                  <a:srgbClr val="C00000"/>
                </a:solidFill>
                <a:latin typeface="Arial" charset="0"/>
                <a:ea typeface="ＭＳ Ｐゴシック" charset="0"/>
              </a:defRPr>
            </a:lvl8pPr>
            <a:lvl9pPr marL="1828800" algn="l" rtl="0" fontAlgn="base">
              <a:spcBef>
                <a:spcPct val="0"/>
              </a:spcBef>
              <a:spcAft>
                <a:spcPct val="0"/>
              </a:spcAft>
              <a:defRPr sz="3200" b="1">
                <a:solidFill>
                  <a:srgbClr val="C00000"/>
                </a:solidFill>
                <a:latin typeface="Arial" charset="0"/>
                <a:ea typeface="ＭＳ Ｐゴシック" charset="0"/>
              </a:defRPr>
            </a:lvl9pPr>
          </a:lstStyle>
          <a:p>
            <a:pPr eaLnBrk="1" hangingPunct="1">
              <a:defRPr/>
            </a:pPr>
            <a:r>
              <a:rPr lang="ca-ES" sz="3200" dirty="0" err="1" smtClean="0">
                <a:cs typeface="+mj-cs"/>
              </a:rPr>
              <a:t>Equity</a:t>
            </a:r>
            <a:r>
              <a:rPr lang="ca-ES" sz="3200" dirty="0" smtClean="0">
                <a:cs typeface="+mj-cs"/>
              </a:rPr>
              <a:t> in </a:t>
            </a:r>
            <a:r>
              <a:rPr lang="ca-ES" sz="3200" dirty="0" err="1" smtClean="0">
                <a:cs typeface="+mj-cs"/>
              </a:rPr>
              <a:t>the</a:t>
            </a:r>
            <a:r>
              <a:rPr lang="ca-ES" sz="3200" dirty="0" smtClean="0">
                <a:cs typeface="+mj-cs"/>
              </a:rPr>
              <a:t> Catalan </a:t>
            </a:r>
            <a:r>
              <a:rPr lang="ca-ES" sz="3200" dirty="0" err="1" smtClean="0">
                <a:cs typeface="+mj-cs"/>
              </a:rPr>
              <a:t>Educational</a:t>
            </a:r>
            <a:r>
              <a:rPr lang="ca-ES" sz="3200" dirty="0" smtClean="0">
                <a:cs typeface="+mj-cs"/>
              </a:rPr>
              <a:t> System</a:t>
            </a:r>
            <a:endParaRPr lang="es-ES" sz="3200" dirty="0" smtClean="0">
              <a:cs typeface="+mj-cs"/>
            </a:endParaRPr>
          </a:p>
        </p:txBody>
      </p:sp>
    </p:spTree>
    <p:extLst>
      <p:ext uri="{BB962C8B-B14F-4D97-AF65-F5344CB8AC3E}">
        <p14:creationId xmlns:p14="http://schemas.microsoft.com/office/powerpoint/2010/main" val="221395924"/>
      </p:ext>
    </p:extLst>
  </p:cSld>
  <p:clrMapOvr>
    <a:masterClrMapping/>
  </p:clrMapOvr>
  <p:timing>
    <p:tnLst>
      <p:par>
        <p:cTn id="1" dur="indefinite" restart="never" nodeType="tmRoot"/>
      </p:par>
    </p:tnLst>
  </p:timing>
</p:sld>
</file>

<file path=ppt/theme/theme1.xml><?xml version="1.0" encoding="utf-8"?>
<a:theme xmlns:a="http://schemas.openxmlformats.org/drawingml/2006/main" name="presentacio_departament">
  <a:themeElements>
    <a:clrScheme name="presentacio_departament 13">
      <a:dk1>
        <a:srgbClr val="000000"/>
      </a:dk1>
      <a:lt1>
        <a:srgbClr val="FFFFFF"/>
      </a:lt1>
      <a:dk2>
        <a:srgbClr val="000000"/>
      </a:dk2>
      <a:lt2>
        <a:srgbClr val="808080"/>
      </a:lt2>
      <a:accent1>
        <a:srgbClr val="800000"/>
      </a:accent1>
      <a:accent2>
        <a:srgbClr val="990033"/>
      </a:accent2>
      <a:accent3>
        <a:srgbClr val="FFFFFF"/>
      </a:accent3>
      <a:accent4>
        <a:srgbClr val="000000"/>
      </a:accent4>
      <a:accent5>
        <a:srgbClr val="C0AAAA"/>
      </a:accent5>
      <a:accent6>
        <a:srgbClr val="8A002D"/>
      </a:accent6>
      <a:hlink>
        <a:srgbClr val="FF0000"/>
      </a:hlink>
      <a:folHlink>
        <a:srgbClr val="99CC00"/>
      </a:folHlink>
    </a:clrScheme>
    <a:fontScheme name="presentacio_departament">
      <a:majorFont>
        <a:latin typeface="Arial"/>
        <a:ea typeface="ＭＳ Ｐゴシック"/>
        <a:cs typeface=""/>
      </a:majorFont>
      <a:minorFont>
        <a:latin typeface="Arial"/>
        <a:ea typeface="ＭＳ Ｐゴシック"/>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cap="flat" cmpd="sng" algn="ctr">
              <a:solidFill>
                <a:schemeClr val="tx1"/>
              </a:solidFill>
              <a:prstDash val="solid"/>
              <a:round/>
              <a:headEnd type="none" w="med" len="med"/>
              <a:tailEnd type="none" w="med" len="med"/>
            </a14:hiddenLine>
          </a:ext>
          <a:ext uri="{AF507438-7753-43E0-B8FC-AC1667EBCBE1}">
            <a14:hiddenEffects xmlns:a14="http://schemas.microsoft.com/office/drawing/2010/main">
              <a:effectLst>
                <a:outerShdw blurRad="63500"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50000"/>
          </a:spcBef>
          <a:spcAft>
            <a:spcPct val="0"/>
          </a:spcAft>
          <a:buClrTx/>
          <a:buSzTx/>
          <a:buFontTx/>
          <a:buNone/>
          <a:tabLst/>
          <a:defRPr kumimoji="0" lang="ca-ES" sz="2200" b="1" i="0" u="none" strike="noStrike" cap="none" normalizeH="0" baseline="0">
            <a:ln>
              <a:noFill/>
            </a:ln>
            <a:solidFill>
              <a:schemeClr val="tx1"/>
            </a:solidFill>
            <a:effectLst/>
            <a:latin typeface="Arial" charset="0"/>
            <a:ea typeface="ＭＳ Ｐゴシック" charset="0"/>
          </a:defRPr>
        </a:defPPr>
      </a:lstStyle>
    </a:spDef>
    <a:lnDef>
      <a:spPr bwMode="auto">
        <a:xfrm>
          <a:off x="0" y="0"/>
          <a:ext cx="1" cy="1"/>
        </a:xfrm>
        <a:custGeom>
          <a:avLst/>
          <a:gdLst/>
          <a:ahLst/>
          <a:cxnLst/>
          <a:rect l="0" t="0" r="0" b="0"/>
          <a:pathLst/>
        </a:cu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cap="flat" cmpd="sng" algn="ctr">
              <a:solidFill>
                <a:schemeClr val="tx1"/>
              </a:solidFill>
              <a:prstDash val="solid"/>
              <a:round/>
              <a:headEnd type="none" w="med" len="med"/>
              <a:tailEnd type="none" w="med" len="med"/>
            </a14:hiddenLine>
          </a:ext>
          <a:ext uri="{AF507438-7753-43E0-B8FC-AC1667EBCBE1}">
            <a14:hiddenEffects xmlns:a14="http://schemas.microsoft.com/office/drawing/2010/main">
              <a:effectLst>
                <a:outerShdw blurRad="63500"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50000"/>
          </a:spcBef>
          <a:spcAft>
            <a:spcPct val="0"/>
          </a:spcAft>
          <a:buClrTx/>
          <a:buSzTx/>
          <a:buFontTx/>
          <a:buNone/>
          <a:tabLst/>
          <a:defRPr kumimoji="0" lang="ca-ES" sz="2200" b="1" i="0" u="none" strike="noStrike" cap="none" normalizeH="0" baseline="0">
            <a:ln>
              <a:noFill/>
            </a:ln>
            <a:solidFill>
              <a:schemeClr val="tx1"/>
            </a:solidFill>
            <a:effectLst/>
            <a:latin typeface="Arial" charset="0"/>
            <a:ea typeface="ＭＳ Ｐゴシック" charset="0"/>
          </a:defRPr>
        </a:defPPr>
      </a:lstStyle>
    </a:lnDef>
  </a:objectDefaults>
  <a:extraClrSchemeLst>
    <a:extraClrScheme>
      <a:clrScheme name="presentacio_departament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presentacio_departament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presentacio_departament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presentacio_departament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presentacio_departament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presentacio_departament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presentacio_departament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presentacio_departament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presentacio_departament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presentacio_departament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presentacio_departament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presentacio_departament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presentacio_departament 13">
        <a:dk1>
          <a:srgbClr val="000000"/>
        </a:dk1>
        <a:lt1>
          <a:srgbClr val="FFFFFF"/>
        </a:lt1>
        <a:dk2>
          <a:srgbClr val="000000"/>
        </a:dk2>
        <a:lt2>
          <a:srgbClr val="808080"/>
        </a:lt2>
        <a:accent1>
          <a:srgbClr val="800000"/>
        </a:accent1>
        <a:accent2>
          <a:srgbClr val="990033"/>
        </a:accent2>
        <a:accent3>
          <a:srgbClr val="FFFFFF"/>
        </a:accent3>
        <a:accent4>
          <a:srgbClr val="000000"/>
        </a:accent4>
        <a:accent5>
          <a:srgbClr val="C0AAAA"/>
        </a:accent5>
        <a:accent6>
          <a:srgbClr val="8A002D"/>
        </a:accent6>
        <a:hlink>
          <a:srgbClr val="FF0000"/>
        </a:hlink>
        <a:folHlink>
          <a:srgbClr val="99CC00"/>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703</TotalTime>
  <Words>1064</Words>
  <Application>Microsoft Office PowerPoint</Application>
  <PresentationFormat>Presentació en pantalla (4:3)</PresentationFormat>
  <Paragraphs>173</Paragraphs>
  <Slides>18</Slides>
  <Notes>3</Notes>
  <HiddenSlides>0</HiddenSlides>
  <MMClips>0</MMClips>
  <ScaleCrop>false</ScaleCrop>
  <HeadingPairs>
    <vt:vector size="4" baseType="variant">
      <vt:variant>
        <vt:lpstr>Tema</vt:lpstr>
      </vt:variant>
      <vt:variant>
        <vt:i4>1</vt:i4>
      </vt:variant>
      <vt:variant>
        <vt:lpstr>Títols de les diapositives</vt:lpstr>
      </vt:variant>
      <vt:variant>
        <vt:i4>18</vt:i4>
      </vt:variant>
    </vt:vector>
  </HeadingPairs>
  <TitlesOfParts>
    <vt:vector size="19" baseType="lpstr">
      <vt:lpstr>presentacio_departament</vt:lpstr>
      <vt:lpstr>Equity in the Catalan Educational System</vt:lpstr>
      <vt:lpstr>Equity Conditions and Evaluation.</vt:lpstr>
      <vt:lpstr>Equity Conditions and Evaluation.</vt:lpstr>
      <vt:lpstr>Equity Conditions and Evaluation.</vt:lpstr>
      <vt:lpstr>Equity Conditions and Evaluation.</vt:lpstr>
      <vt:lpstr>Equity Conditions and Evaluation.</vt:lpstr>
      <vt:lpstr>Equity Conditions and Evaluation.</vt:lpstr>
      <vt:lpstr>Equity Conditions and Evaluation.</vt:lpstr>
      <vt:lpstr>Equity Conditions and Evaluation.</vt:lpstr>
      <vt:lpstr>Equity Conditions and Evaluation.</vt:lpstr>
      <vt:lpstr>Equity Conditions and Evaluation.</vt:lpstr>
      <vt:lpstr>Equity Conditions and Evaluation.</vt:lpstr>
      <vt:lpstr>Equity Conditions and Evaluation.</vt:lpstr>
      <vt:lpstr>Equity Conditions and Evaluation.</vt:lpstr>
      <vt:lpstr>Equity Conditions and Evaluation.</vt:lpstr>
      <vt:lpstr>Equity Conditions and Evaluation.</vt:lpstr>
      <vt:lpstr>Equity Conditions and Evaluation.</vt:lpstr>
      <vt:lpstr>Presentació del PowerPoint</vt:lpstr>
    </vt:vector>
  </TitlesOfParts>
  <Company>Departament d'Ensenyament</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 del PowerPoint</dc:title>
  <dc:creator>Gonzalez Ramirez, Jordi</dc:creator>
  <cp:lastModifiedBy>E00MDV</cp:lastModifiedBy>
  <cp:revision>38</cp:revision>
  <dcterms:created xsi:type="dcterms:W3CDTF">2017-11-15T10:23:59Z</dcterms:created>
  <dcterms:modified xsi:type="dcterms:W3CDTF">2017-11-22T17:56:40Z</dcterms:modified>
</cp:coreProperties>
</file>