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14"/>
  </p:notesMasterIdLst>
  <p:sldIdLst>
    <p:sldId id="256" r:id="rId2"/>
    <p:sldId id="257" r:id="rId3"/>
    <p:sldId id="259" r:id="rId4"/>
    <p:sldId id="267" r:id="rId5"/>
    <p:sldId id="266" r:id="rId6"/>
    <p:sldId id="258" r:id="rId7"/>
    <p:sldId id="262" r:id="rId8"/>
    <p:sldId id="263" r:id="rId9"/>
    <p:sldId id="260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BDD5F4-EA23-4043-AE68-BDEA868F87EE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DDFFC2-FCC8-4D25-A8EF-7515C5EFF2D1}">
      <dgm:prSet phldrT="[Text]" custT="1"/>
      <dgm:spPr/>
      <dgm:t>
        <a:bodyPr/>
        <a:lstStyle/>
        <a:p>
          <a:r>
            <a:rPr lang="en-US" sz="2400" b="1" dirty="0" smtClean="0"/>
            <a:t>Values,</a:t>
          </a:r>
        </a:p>
        <a:p>
          <a:r>
            <a:rPr lang="en-US" sz="2400" b="1" dirty="0" smtClean="0"/>
            <a:t>Principles</a:t>
          </a:r>
          <a:endParaRPr lang="en-US" sz="2400" b="1" dirty="0"/>
        </a:p>
      </dgm:t>
    </dgm:pt>
    <dgm:pt modelId="{30B85760-5A7D-4A63-971D-5F448C562C5E}" type="parTrans" cxnId="{6B24CDDC-69F1-4EC4-963D-1718DDA011C3}">
      <dgm:prSet/>
      <dgm:spPr/>
      <dgm:t>
        <a:bodyPr/>
        <a:lstStyle/>
        <a:p>
          <a:endParaRPr lang="en-US"/>
        </a:p>
      </dgm:t>
    </dgm:pt>
    <dgm:pt modelId="{52E66038-0DF1-49AF-A41D-5DE933B042E3}" type="sibTrans" cxnId="{6B24CDDC-69F1-4EC4-963D-1718DDA011C3}">
      <dgm:prSet/>
      <dgm:spPr/>
      <dgm:t>
        <a:bodyPr/>
        <a:lstStyle/>
        <a:p>
          <a:endParaRPr lang="en-US"/>
        </a:p>
      </dgm:t>
    </dgm:pt>
    <dgm:pt modelId="{B7CBFE8A-F919-4B48-9EE2-10417CF6844D}">
      <dgm:prSet phldrT="[Text]" custT="1"/>
      <dgm:spPr/>
      <dgm:t>
        <a:bodyPr/>
        <a:lstStyle/>
        <a:p>
          <a:r>
            <a:rPr lang="ro-RO" sz="2000" dirty="0" smtClean="0"/>
            <a:t>professional liberty, </a:t>
          </a:r>
          <a:endParaRPr lang="en-US" sz="2000" dirty="0"/>
        </a:p>
      </dgm:t>
    </dgm:pt>
    <dgm:pt modelId="{FED30904-7106-49B3-A13E-C5FD7FFC3733}" type="parTrans" cxnId="{0DCD384E-A827-4C1C-ADA7-4FC98EF260C6}">
      <dgm:prSet/>
      <dgm:spPr/>
      <dgm:t>
        <a:bodyPr/>
        <a:lstStyle/>
        <a:p>
          <a:endParaRPr lang="en-US"/>
        </a:p>
      </dgm:t>
    </dgm:pt>
    <dgm:pt modelId="{5CAAE190-8940-4FAC-B9D8-E21EDC951894}" type="sibTrans" cxnId="{0DCD384E-A827-4C1C-ADA7-4FC98EF260C6}">
      <dgm:prSet/>
      <dgm:spPr/>
      <dgm:t>
        <a:bodyPr/>
        <a:lstStyle/>
        <a:p>
          <a:endParaRPr lang="en-US"/>
        </a:p>
      </dgm:t>
    </dgm:pt>
    <dgm:pt modelId="{AF4E3E60-A666-4879-9582-E47BACA0F5E7}">
      <dgm:prSet phldrT="[Text]" custT="1"/>
      <dgm:spPr/>
      <dgm:t>
        <a:bodyPr/>
        <a:lstStyle/>
        <a:p>
          <a:r>
            <a:rPr lang="en-US" sz="2400" b="1" dirty="0" smtClean="0"/>
            <a:t>Rules of behavior with:</a:t>
          </a:r>
          <a:endParaRPr lang="en-US" sz="2400" b="1" dirty="0"/>
        </a:p>
      </dgm:t>
    </dgm:pt>
    <dgm:pt modelId="{5D920B65-5D8A-4B01-9556-806E1BDBB087}" type="parTrans" cxnId="{C155E0F2-179B-4D2B-923F-FB1BA8F85ABD}">
      <dgm:prSet/>
      <dgm:spPr/>
      <dgm:t>
        <a:bodyPr/>
        <a:lstStyle/>
        <a:p>
          <a:endParaRPr lang="en-US"/>
        </a:p>
      </dgm:t>
    </dgm:pt>
    <dgm:pt modelId="{6ED9D750-41E1-4D73-9937-2833DF7FD387}" type="sibTrans" cxnId="{C155E0F2-179B-4D2B-923F-FB1BA8F85ABD}">
      <dgm:prSet/>
      <dgm:spPr/>
      <dgm:t>
        <a:bodyPr/>
        <a:lstStyle/>
        <a:p>
          <a:endParaRPr lang="en-US"/>
        </a:p>
      </dgm:t>
    </dgm:pt>
    <dgm:pt modelId="{4B7780AC-EA5B-4083-BB24-EA8F99B75199}">
      <dgm:prSet phldrT="[Text]" custT="1"/>
      <dgm:spPr/>
      <dgm:t>
        <a:bodyPr/>
        <a:lstStyle/>
        <a:p>
          <a:r>
            <a:rPr lang="en-US" sz="2000" i="1" dirty="0" smtClean="0"/>
            <a:t>pupils</a:t>
          </a:r>
          <a:r>
            <a:rPr lang="en-US" sz="2000" dirty="0" smtClean="0"/>
            <a:t>: protection of students` health, eliminating any activity that generates corruption </a:t>
          </a:r>
          <a:endParaRPr lang="en-US" sz="2000" dirty="0"/>
        </a:p>
      </dgm:t>
    </dgm:pt>
    <dgm:pt modelId="{2FD4F04A-E087-4EB8-BD98-122D4D9A765E}" type="parTrans" cxnId="{AAE7FABC-2314-4C9C-92E5-EAC5198B9062}">
      <dgm:prSet/>
      <dgm:spPr/>
      <dgm:t>
        <a:bodyPr/>
        <a:lstStyle/>
        <a:p>
          <a:endParaRPr lang="en-US"/>
        </a:p>
      </dgm:t>
    </dgm:pt>
    <dgm:pt modelId="{A96D3376-19E2-4A0E-B3F2-DDD131F397F3}" type="sibTrans" cxnId="{AAE7FABC-2314-4C9C-92E5-EAC5198B9062}">
      <dgm:prSet/>
      <dgm:spPr/>
      <dgm:t>
        <a:bodyPr/>
        <a:lstStyle/>
        <a:p>
          <a:endParaRPr lang="en-US"/>
        </a:p>
      </dgm:t>
    </dgm:pt>
    <dgm:pt modelId="{7B529F57-5C97-4793-B16E-EF9E5B1B6FC1}">
      <dgm:prSet phldrT="[Text]" custT="1"/>
      <dgm:spPr/>
      <dgm:t>
        <a:bodyPr/>
        <a:lstStyle/>
        <a:p>
          <a:r>
            <a:rPr lang="en-US" sz="2400" b="1" dirty="0" smtClean="0"/>
            <a:t>Manager</a:t>
          </a:r>
        </a:p>
        <a:p>
          <a:r>
            <a:rPr lang="en-US" sz="2400" b="1" dirty="0" smtClean="0"/>
            <a:t>behavior</a:t>
          </a:r>
          <a:endParaRPr lang="en-US" sz="2400" b="1" dirty="0"/>
        </a:p>
      </dgm:t>
    </dgm:pt>
    <dgm:pt modelId="{9FDAEDC9-81B5-4A40-87D5-92C90CC42376}" type="parTrans" cxnId="{0D037CC4-737F-4521-90E9-1B89BF649652}">
      <dgm:prSet/>
      <dgm:spPr/>
      <dgm:t>
        <a:bodyPr/>
        <a:lstStyle/>
        <a:p>
          <a:endParaRPr lang="en-US"/>
        </a:p>
      </dgm:t>
    </dgm:pt>
    <dgm:pt modelId="{DB3E2A7B-715D-4CCF-9CA0-31239236B6F0}" type="sibTrans" cxnId="{0D037CC4-737F-4521-90E9-1B89BF649652}">
      <dgm:prSet/>
      <dgm:spPr/>
      <dgm:t>
        <a:bodyPr/>
        <a:lstStyle/>
        <a:p>
          <a:endParaRPr lang="en-US"/>
        </a:p>
      </dgm:t>
    </dgm:pt>
    <dgm:pt modelId="{1271446C-D845-4D96-BEF2-A280D3D0865E}">
      <dgm:prSet phldrT="[Text]" custT="1"/>
      <dgm:spPr/>
      <dgm:t>
        <a:bodyPr/>
        <a:lstStyle/>
        <a:p>
          <a:r>
            <a:rPr lang="en-US" sz="2400" dirty="0" smtClean="0"/>
            <a:t>   </a:t>
          </a:r>
          <a:r>
            <a:rPr lang="en-US" sz="2000" dirty="0" smtClean="0"/>
            <a:t>Mutual trust</a:t>
          </a:r>
          <a:endParaRPr lang="en-US" sz="2000" dirty="0"/>
        </a:p>
      </dgm:t>
    </dgm:pt>
    <dgm:pt modelId="{6155DA43-1665-4628-A781-DEA8A0470A79}" type="parTrans" cxnId="{A401B72D-3141-418E-88DE-21ABC7CEED1A}">
      <dgm:prSet/>
      <dgm:spPr/>
      <dgm:t>
        <a:bodyPr/>
        <a:lstStyle/>
        <a:p>
          <a:endParaRPr lang="en-US"/>
        </a:p>
      </dgm:t>
    </dgm:pt>
    <dgm:pt modelId="{EAF77AB7-3140-44D0-83DB-E4D30BD22B95}" type="sibTrans" cxnId="{A401B72D-3141-418E-88DE-21ABC7CEED1A}">
      <dgm:prSet/>
      <dgm:spPr/>
      <dgm:t>
        <a:bodyPr/>
        <a:lstStyle/>
        <a:p>
          <a:endParaRPr lang="en-US"/>
        </a:p>
      </dgm:t>
    </dgm:pt>
    <dgm:pt modelId="{C79F52FA-9B76-4727-9B8C-17DC99C1A1B2}">
      <dgm:prSet phldrT="[Text]" custT="1"/>
      <dgm:spPr/>
      <dgm:t>
        <a:bodyPr/>
        <a:lstStyle/>
        <a:p>
          <a:r>
            <a:rPr lang="en-US" sz="2400" b="1" dirty="0" smtClean="0"/>
            <a:t>Responsibilities</a:t>
          </a:r>
          <a:endParaRPr lang="en-US" sz="2400" b="1" dirty="0"/>
        </a:p>
      </dgm:t>
    </dgm:pt>
    <dgm:pt modelId="{29C85DD9-2FF3-4BBA-8C37-9815CC2E4824}" type="parTrans" cxnId="{FA1B20DA-D1B3-4A54-BD5C-C8350EB8B59B}">
      <dgm:prSet/>
      <dgm:spPr/>
      <dgm:t>
        <a:bodyPr/>
        <a:lstStyle/>
        <a:p>
          <a:endParaRPr lang="en-US"/>
        </a:p>
      </dgm:t>
    </dgm:pt>
    <dgm:pt modelId="{2BE945F4-B512-42C3-A755-1077F7AC29B6}" type="sibTrans" cxnId="{FA1B20DA-D1B3-4A54-BD5C-C8350EB8B59B}">
      <dgm:prSet/>
      <dgm:spPr/>
      <dgm:t>
        <a:bodyPr/>
        <a:lstStyle/>
        <a:p>
          <a:endParaRPr lang="en-US"/>
        </a:p>
      </dgm:t>
    </dgm:pt>
    <dgm:pt modelId="{977E3E16-B01C-4879-80F2-0BEAA15F37A6}">
      <dgm:prSet phldrT="[Text]" custT="1"/>
      <dgm:spPr/>
      <dgm:t>
        <a:bodyPr/>
        <a:lstStyle/>
        <a:p>
          <a:r>
            <a:rPr lang="en-US" sz="1800" dirty="0" smtClean="0"/>
            <a:t>Any person  involved in education has the right to refer an unethical matter to the Ethics </a:t>
          </a:r>
          <a:r>
            <a:rPr lang="en-US" sz="1800" dirty="0" err="1" smtClean="0"/>
            <a:t>Commitee</a:t>
          </a:r>
          <a:r>
            <a:rPr lang="en-US" sz="1800" dirty="0" smtClean="0"/>
            <a:t>. </a:t>
          </a:r>
          <a:endParaRPr lang="en-US" sz="1800" dirty="0"/>
        </a:p>
      </dgm:t>
    </dgm:pt>
    <dgm:pt modelId="{BCD9FFCC-97C9-4282-930B-13AA2CA69290}" type="parTrans" cxnId="{55077199-F58F-4280-9CFA-E03E649781D5}">
      <dgm:prSet/>
      <dgm:spPr/>
      <dgm:t>
        <a:bodyPr/>
        <a:lstStyle/>
        <a:p>
          <a:endParaRPr lang="en-US"/>
        </a:p>
      </dgm:t>
    </dgm:pt>
    <dgm:pt modelId="{9CAAEE74-CAF6-40D4-8FC6-4364916FF57D}" type="sibTrans" cxnId="{55077199-F58F-4280-9CFA-E03E649781D5}">
      <dgm:prSet/>
      <dgm:spPr/>
      <dgm:t>
        <a:bodyPr/>
        <a:lstStyle/>
        <a:p>
          <a:endParaRPr lang="en-US"/>
        </a:p>
      </dgm:t>
    </dgm:pt>
    <dgm:pt modelId="{F8E111C1-CCC9-4294-99CA-947112E3331D}">
      <dgm:prSet phldrT="[Text]" custT="1"/>
      <dgm:spPr/>
      <dgm:t>
        <a:bodyPr/>
        <a:lstStyle/>
        <a:p>
          <a:r>
            <a:rPr lang="ro-RO" sz="2000" dirty="0" smtClean="0"/>
            <a:t>moral and professional responsibility, </a:t>
          </a:r>
          <a:endParaRPr lang="en-US" sz="2000" dirty="0"/>
        </a:p>
      </dgm:t>
    </dgm:pt>
    <dgm:pt modelId="{DD7443BE-087C-45E1-896D-D7FD3FF4CDC1}" type="parTrans" cxnId="{4098C567-5019-42A3-B8B1-1B4976C0D2BA}">
      <dgm:prSet/>
      <dgm:spPr/>
      <dgm:t>
        <a:bodyPr/>
        <a:lstStyle/>
        <a:p>
          <a:endParaRPr lang="en-US"/>
        </a:p>
      </dgm:t>
    </dgm:pt>
    <dgm:pt modelId="{17F279D4-39F8-4B58-8F36-08496CFA1D2F}" type="sibTrans" cxnId="{4098C567-5019-42A3-B8B1-1B4976C0D2BA}">
      <dgm:prSet/>
      <dgm:spPr/>
      <dgm:t>
        <a:bodyPr/>
        <a:lstStyle/>
        <a:p>
          <a:endParaRPr lang="en-US"/>
        </a:p>
      </dgm:t>
    </dgm:pt>
    <dgm:pt modelId="{891337D0-9C39-4170-A595-0656D7062F2D}">
      <dgm:prSet phldrT="[Text]" custT="1"/>
      <dgm:spPr/>
      <dgm:t>
        <a:bodyPr/>
        <a:lstStyle/>
        <a:p>
          <a:r>
            <a:rPr lang="en-US" sz="2000" dirty="0" smtClean="0"/>
            <a:t>c</a:t>
          </a:r>
          <a:r>
            <a:rPr lang="ro-RO" sz="2000" dirty="0" smtClean="0"/>
            <a:t>onfidence, </a:t>
          </a:r>
          <a:endParaRPr lang="en-US" sz="2000" dirty="0"/>
        </a:p>
      </dgm:t>
    </dgm:pt>
    <dgm:pt modelId="{1B6E7B3B-DAB4-4184-9765-EF6AC288F392}" type="parTrans" cxnId="{4ABB73B1-3089-41A1-AF7F-B6B34C0CCBB2}">
      <dgm:prSet/>
      <dgm:spPr/>
      <dgm:t>
        <a:bodyPr/>
        <a:lstStyle/>
        <a:p>
          <a:endParaRPr lang="en-US"/>
        </a:p>
      </dgm:t>
    </dgm:pt>
    <dgm:pt modelId="{ED0F5C02-3F42-4105-9AC0-F2ADB6AA813C}" type="sibTrans" cxnId="{4ABB73B1-3089-41A1-AF7F-B6B34C0CCBB2}">
      <dgm:prSet/>
      <dgm:spPr/>
      <dgm:t>
        <a:bodyPr/>
        <a:lstStyle/>
        <a:p>
          <a:endParaRPr lang="en-US"/>
        </a:p>
      </dgm:t>
    </dgm:pt>
    <dgm:pt modelId="{E6B02D09-B653-4C7B-89AF-702DA55D5FB9}">
      <dgm:prSet phldrT="[Text]" custT="1"/>
      <dgm:spPr/>
      <dgm:t>
        <a:bodyPr/>
        <a:lstStyle/>
        <a:p>
          <a:r>
            <a:rPr lang="ro-RO" sz="2000" dirty="0" smtClean="0"/>
            <a:t>honesty, </a:t>
          </a:r>
          <a:endParaRPr lang="en-US" sz="2000" dirty="0"/>
        </a:p>
      </dgm:t>
    </dgm:pt>
    <dgm:pt modelId="{ADD59E74-71FC-49DB-AAC3-64AB4C3CF7B0}" type="parTrans" cxnId="{4E10C5E3-F7C5-46AD-99FD-8C33F4C23250}">
      <dgm:prSet/>
      <dgm:spPr/>
      <dgm:t>
        <a:bodyPr/>
        <a:lstStyle/>
        <a:p>
          <a:endParaRPr lang="en-US"/>
        </a:p>
      </dgm:t>
    </dgm:pt>
    <dgm:pt modelId="{CCE056A4-8353-4CB4-9326-7132650CB75C}" type="sibTrans" cxnId="{4E10C5E3-F7C5-46AD-99FD-8C33F4C23250}">
      <dgm:prSet/>
      <dgm:spPr/>
      <dgm:t>
        <a:bodyPr/>
        <a:lstStyle/>
        <a:p>
          <a:endParaRPr lang="en-US"/>
        </a:p>
      </dgm:t>
    </dgm:pt>
    <dgm:pt modelId="{CB3C6FE6-B598-40B4-835B-1263881CCA88}">
      <dgm:prSet phldrT="[Text]" custT="1"/>
      <dgm:spPr/>
      <dgm:t>
        <a:bodyPr/>
        <a:lstStyle/>
        <a:p>
          <a:r>
            <a:rPr lang="ro-RO" sz="2000" dirty="0" smtClean="0"/>
            <a:t>intelectual rightness,</a:t>
          </a:r>
          <a:endParaRPr lang="en-US" sz="2000" dirty="0"/>
        </a:p>
      </dgm:t>
    </dgm:pt>
    <dgm:pt modelId="{5FA5CAC1-21FC-47FC-9B03-F9002F39140B}" type="parTrans" cxnId="{859434B8-BDA4-4E64-B2B8-862179682E7F}">
      <dgm:prSet/>
      <dgm:spPr/>
      <dgm:t>
        <a:bodyPr/>
        <a:lstStyle/>
        <a:p>
          <a:endParaRPr lang="en-US"/>
        </a:p>
      </dgm:t>
    </dgm:pt>
    <dgm:pt modelId="{6FCB2518-A428-4188-984D-AD69C692092E}" type="sibTrans" cxnId="{859434B8-BDA4-4E64-B2B8-862179682E7F}">
      <dgm:prSet/>
      <dgm:spPr/>
      <dgm:t>
        <a:bodyPr/>
        <a:lstStyle/>
        <a:p>
          <a:endParaRPr lang="en-US"/>
        </a:p>
      </dgm:t>
    </dgm:pt>
    <dgm:pt modelId="{F7A835C0-2213-44A8-B128-FB6449957C2C}">
      <dgm:prSet phldrT="[Text]" custT="1"/>
      <dgm:spPr/>
      <dgm:t>
        <a:bodyPr/>
        <a:lstStyle/>
        <a:p>
          <a:r>
            <a:rPr lang="en-US" sz="2000" dirty="0" smtClean="0"/>
            <a:t>      </a:t>
          </a:r>
          <a:r>
            <a:rPr lang="en-US" sz="2000" i="1" dirty="0" smtClean="0"/>
            <a:t>parents</a:t>
          </a:r>
          <a:r>
            <a:rPr lang="en-US" sz="2000" dirty="0" smtClean="0"/>
            <a:t>,                   </a:t>
          </a:r>
          <a:endParaRPr lang="en-US" sz="2000" dirty="0"/>
        </a:p>
      </dgm:t>
    </dgm:pt>
    <dgm:pt modelId="{D6A704AC-B1BF-44A1-BFA5-09ABB05BBDE7}" type="parTrans" cxnId="{E9AD12B5-068A-4E6A-9394-D1BDA526B8AA}">
      <dgm:prSet/>
      <dgm:spPr/>
      <dgm:t>
        <a:bodyPr/>
        <a:lstStyle/>
        <a:p>
          <a:endParaRPr lang="en-US"/>
        </a:p>
      </dgm:t>
    </dgm:pt>
    <dgm:pt modelId="{4510390C-68F5-415C-84E6-71117487676E}" type="sibTrans" cxnId="{E9AD12B5-068A-4E6A-9394-D1BDA526B8AA}">
      <dgm:prSet/>
      <dgm:spPr/>
      <dgm:t>
        <a:bodyPr/>
        <a:lstStyle/>
        <a:p>
          <a:endParaRPr lang="en-US"/>
        </a:p>
      </dgm:t>
    </dgm:pt>
    <dgm:pt modelId="{C9C54205-4810-40E6-9F1F-1C7F18520BFB}">
      <dgm:prSet phldrT="[Text]" custT="1"/>
      <dgm:spPr/>
      <dgm:t>
        <a:bodyPr/>
        <a:lstStyle/>
        <a:p>
          <a:endParaRPr lang="en-US" sz="2000" dirty="0"/>
        </a:p>
      </dgm:t>
    </dgm:pt>
    <dgm:pt modelId="{F082B7D3-F4FD-4250-BF39-AC6E83B9BF98}" type="parTrans" cxnId="{E87D5046-2736-4E4C-8026-A04AE465AD50}">
      <dgm:prSet/>
      <dgm:spPr/>
      <dgm:t>
        <a:bodyPr/>
        <a:lstStyle/>
        <a:p>
          <a:endParaRPr lang="en-US"/>
        </a:p>
      </dgm:t>
    </dgm:pt>
    <dgm:pt modelId="{F884B9EA-55C6-4229-8E72-23EF16CA3A68}" type="sibTrans" cxnId="{E87D5046-2736-4E4C-8026-A04AE465AD50}">
      <dgm:prSet/>
      <dgm:spPr/>
      <dgm:t>
        <a:bodyPr/>
        <a:lstStyle/>
        <a:p>
          <a:endParaRPr lang="en-US"/>
        </a:p>
      </dgm:t>
    </dgm:pt>
    <dgm:pt modelId="{2E1EF5FC-F84F-4F56-B757-339E1620161A}">
      <dgm:prSet phldrT="[Text]" custT="1"/>
      <dgm:spPr/>
      <dgm:t>
        <a:bodyPr/>
        <a:lstStyle/>
        <a:p>
          <a:endParaRPr lang="en-US" sz="2000" dirty="0"/>
        </a:p>
      </dgm:t>
    </dgm:pt>
    <dgm:pt modelId="{AF63DEBA-28E5-4D88-BBB8-9E706390B7AA}" type="parTrans" cxnId="{4B75FD2C-18BE-4BC3-A6E4-C0493E873A3E}">
      <dgm:prSet/>
      <dgm:spPr/>
      <dgm:t>
        <a:bodyPr/>
        <a:lstStyle/>
        <a:p>
          <a:endParaRPr lang="en-US"/>
        </a:p>
      </dgm:t>
    </dgm:pt>
    <dgm:pt modelId="{B602F82D-CAD3-4A12-9C89-8C389833C6EE}" type="sibTrans" cxnId="{4B75FD2C-18BE-4BC3-A6E4-C0493E873A3E}">
      <dgm:prSet/>
      <dgm:spPr/>
      <dgm:t>
        <a:bodyPr/>
        <a:lstStyle/>
        <a:p>
          <a:endParaRPr lang="en-US"/>
        </a:p>
      </dgm:t>
    </dgm:pt>
    <dgm:pt modelId="{23347A2A-9099-44E4-8639-AF26A080408C}">
      <dgm:prSet phldrT="[Text]" custT="1"/>
      <dgm:spPr/>
      <dgm:t>
        <a:bodyPr/>
        <a:lstStyle/>
        <a:p>
          <a:endParaRPr lang="en-US" sz="2000" dirty="0"/>
        </a:p>
      </dgm:t>
    </dgm:pt>
    <dgm:pt modelId="{B71CC36A-B24C-4BDE-9913-C78B1D3284F9}" type="parTrans" cxnId="{D6FC6BCF-B387-483B-84DB-7491954FEE4A}">
      <dgm:prSet/>
      <dgm:spPr/>
      <dgm:t>
        <a:bodyPr/>
        <a:lstStyle/>
        <a:p>
          <a:endParaRPr lang="en-US"/>
        </a:p>
      </dgm:t>
    </dgm:pt>
    <dgm:pt modelId="{C2267F8E-DCCE-4189-B4DB-A8D1114D5D54}" type="sibTrans" cxnId="{D6FC6BCF-B387-483B-84DB-7491954FEE4A}">
      <dgm:prSet/>
      <dgm:spPr/>
      <dgm:t>
        <a:bodyPr/>
        <a:lstStyle/>
        <a:p>
          <a:endParaRPr lang="en-US"/>
        </a:p>
      </dgm:t>
    </dgm:pt>
    <dgm:pt modelId="{5C24B9F1-62B6-4AD6-9CC2-27BDF85D12D9}">
      <dgm:prSet phldrT="[Text]" custT="1"/>
      <dgm:spPr/>
      <dgm:t>
        <a:bodyPr/>
        <a:lstStyle/>
        <a:p>
          <a:r>
            <a:rPr lang="en-US" sz="2000" dirty="0" smtClean="0"/>
            <a:t>      </a:t>
          </a:r>
          <a:r>
            <a:rPr lang="en-US" sz="2000" i="1" dirty="0" smtClean="0"/>
            <a:t>colleagues</a:t>
          </a:r>
          <a:endParaRPr lang="en-US" sz="2000" i="1" dirty="0"/>
        </a:p>
      </dgm:t>
    </dgm:pt>
    <dgm:pt modelId="{BD4D0EE9-E39D-4A4B-B3F6-C45F1EB41F83}" type="parTrans" cxnId="{42CDC51A-C9E3-4A4E-9930-299F21B63D67}">
      <dgm:prSet/>
      <dgm:spPr/>
      <dgm:t>
        <a:bodyPr/>
        <a:lstStyle/>
        <a:p>
          <a:endParaRPr lang="en-US"/>
        </a:p>
      </dgm:t>
    </dgm:pt>
    <dgm:pt modelId="{2B9D292A-2064-4208-BCF6-702C4CC6178C}" type="sibTrans" cxnId="{42CDC51A-C9E3-4A4E-9930-299F21B63D67}">
      <dgm:prSet/>
      <dgm:spPr/>
      <dgm:t>
        <a:bodyPr/>
        <a:lstStyle/>
        <a:p>
          <a:endParaRPr lang="en-US"/>
        </a:p>
      </dgm:t>
    </dgm:pt>
    <dgm:pt modelId="{78ACB108-2770-4BCC-A91D-E6E7BA0826B8}">
      <dgm:prSet phldrT="[Text]" custT="1"/>
      <dgm:spPr/>
      <dgm:t>
        <a:bodyPr/>
        <a:lstStyle/>
        <a:p>
          <a:r>
            <a:rPr lang="en-US" sz="2000" dirty="0" smtClean="0"/>
            <a:t>Communication,</a:t>
          </a:r>
          <a:endParaRPr lang="en-US" sz="2000" dirty="0"/>
        </a:p>
      </dgm:t>
    </dgm:pt>
    <dgm:pt modelId="{D10E4279-AC5C-417F-B510-EBD56832792B}" type="parTrans" cxnId="{5B9A52AE-5CE4-4F79-93AD-E5EEF6240BC6}">
      <dgm:prSet/>
      <dgm:spPr/>
    </dgm:pt>
    <dgm:pt modelId="{8D8C2E6C-C449-4CA3-B532-298257344AFB}" type="sibTrans" cxnId="{5B9A52AE-5CE4-4F79-93AD-E5EEF6240BC6}">
      <dgm:prSet/>
      <dgm:spPr/>
    </dgm:pt>
    <dgm:pt modelId="{65E9617E-4C7D-40BF-A287-CDED9E6B86CD}">
      <dgm:prSet phldrT="[Text]" custT="1"/>
      <dgm:spPr/>
      <dgm:t>
        <a:bodyPr/>
        <a:lstStyle/>
        <a:p>
          <a:r>
            <a:rPr lang="en-US" sz="2000" dirty="0" smtClean="0"/>
            <a:t>Confidence, </a:t>
          </a:r>
          <a:endParaRPr lang="en-US" sz="2000" dirty="0"/>
        </a:p>
      </dgm:t>
    </dgm:pt>
    <dgm:pt modelId="{D70C5158-D509-44D2-B856-F7EB74E69414}" type="parTrans" cxnId="{10AF92F0-9684-4774-B062-ACBF35EEECC4}">
      <dgm:prSet/>
      <dgm:spPr/>
    </dgm:pt>
    <dgm:pt modelId="{3D5AAE03-4A2B-403E-99DA-271AE2B31BF3}" type="sibTrans" cxnId="{10AF92F0-9684-4774-B062-ACBF35EEECC4}">
      <dgm:prSet/>
      <dgm:spPr/>
    </dgm:pt>
    <dgm:pt modelId="{51EF151B-439A-4ED8-BBD4-6FC24CD0B882}">
      <dgm:prSet phldrT="[Text]" custT="1"/>
      <dgm:spPr/>
      <dgm:t>
        <a:bodyPr/>
        <a:lstStyle/>
        <a:p>
          <a:r>
            <a:rPr lang="en-US" sz="2000" dirty="0" smtClean="0"/>
            <a:t>Promoting professional and moral standards. </a:t>
          </a:r>
          <a:endParaRPr lang="en-US" sz="2000" dirty="0"/>
        </a:p>
      </dgm:t>
    </dgm:pt>
    <dgm:pt modelId="{77DDB2BB-3A0A-4367-9233-5AF171D35C21}" type="parTrans" cxnId="{B1D48267-E574-4654-A6D7-DD61AA4299B1}">
      <dgm:prSet/>
      <dgm:spPr/>
    </dgm:pt>
    <dgm:pt modelId="{8B528EB3-F6EE-414E-83E6-07AA2A8678A8}" type="sibTrans" cxnId="{B1D48267-E574-4654-A6D7-DD61AA4299B1}">
      <dgm:prSet/>
      <dgm:spPr/>
    </dgm:pt>
    <dgm:pt modelId="{E99FC2A1-D3EB-4F75-A390-EAF47060943B}" type="pres">
      <dgm:prSet presAssocID="{A5BDD5F4-EA23-4043-AE68-BDEA868F87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2B963D-DF91-49EC-A7CD-3289426C8D49}" type="pres">
      <dgm:prSet presAssocID="{A5BDD5F4-EA23-4043-AE68-BDEA868F87EE}" presName="children" presStyleCnt="0"/>
      <dgm:spPr/>
    </dgm:pt>
    <dgm:pt modelId="{678C0763-876B-4AB9-AA1A-E7991F84B297}" type="pres">
      <dgm:prSet presAssocID="{A5BDD5F4-EA23-4043-AE68-BDEA868F87EE}" presName="child1group" presStyleCnt="0"/>
      <dgm:spPr/>
    </dgm:pt>
    <dgm:pt modelId="{ACCFFDCA-3C1F-4FFF-9D73-D39A70FFFCE3}" type="pres">
      <dgm:prSet presAssocID="{A5BDD5F4-EA23-4043-AE68-BDEA868F87EE}" presName="child1" presStyleLbl="bgAcc1" presStyleIdx="0" presStyleCnt="4" custScaleX="145984" custScaleY="146208" custLinFactNeighborX="-30468" custLinFactNeighborY="8234"/>
      <dgm:spPr/>
      <dgm:t>
        <a:bodyPr/>
        <a:lstStyle/>
        <a:p>
          <a:endParaRPr lang="en-US"/>
        </a:p>
      </dgm:t>
    </dgm:pt>
    <dgm:pt modelId="{5565DCB2-8340-42AE-A323-0639E496DE03}" type="pres">
      <dgm:prSet presAssocID="{A5BDD5F4-EA23-4043-AE68-BDEA868F87EE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B9B64C-E5EA-4DC6-AE59-244AA54AF31E}" type="pres">
      <dgm:prSet presAssocID="{A5BDD5F4-EA23-4043-AE68-BDEA868F87EE}" presName="child2group" presStyleCnt="0"/>
      <dgm:spPr/>
    </dgm:pt>
    <dgm:pt modelId="{D6089040-5EA1-48D4-9029-932DD4ADC082}" type="pres">
      <dgm:prSet presAssocID="{A5BDD5F4-EA23-4043-AE68-BDEA868F87EE}" presName="child2" presStyleLbl="bgAcc1" presStyleIdx="1" presStyleCnt="4" custAng="0" custScaleX="130854" custScaleY="154445" custLinFactNeighborX="13677" custLinFactNeighborY="11203"/>
      <dgm:spPr/>
      <dgm:t>
        <a:bodyPr/>
        <a:lstStyle/>
        <a:p>
          <a:endParaRPr lang="en-US"/>
        </a:p>
      </dgm:t>
    </dgm:pt>
    <dgm:pt modelId="{413ACB34-E309-44D8-930E-B4BE6DD50970}" type="pres">
      <dgm:prSet presAssocID="{A5BDD5F4-EA23-4043-AE68-BDEA868F87EE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0DBFA-AEB0-4D1D-B3AF-B6485601A89F}" type="pres">
      <dgm:prSet presAssocID="{A5BDD5F4-EA23-4043-AE68-BDEA868F87EE}" presName="child3group" presStyleCnt="0"/>
      <dgm:spPr/>
    </dgm:pt>
    <dgm:pt modelId="{52DAECE4-ABAD-4F13-8E9F-64CE064EC946}" type="pres">
      <dgm:prSet presAssocID="{A5BDD5F4-EA23-4043-AE68-BDEA868F87EE}" presName="child3" presStyleLbl="bgAcc1" presStyleIdx="2" presStyleCnt="4" custScaleX="132413" custScaleY="174822" custLinFactNeighborX="10729" custLinFactNeighborY="-29466"/>
      <dgm:spPr/>
      <dgm:t>
        <a:bodyPr/>
        <a:lstStyle/>
        <a:p>
          <a:endParaRPr lang="en-US"/>
        </a:p>
      </dgm:t>
    </dgm:pt>
    <dgm:pt modelId="{CD8803C2-3D6B-4126-80BB-3CA2198A7670}" type="pres">
      <dgm:prSet presAssocID="{A5BDD5F4-EA23-4043-AE68-BDEA868F87EE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75E2C1-19A2-460A-A56A-4552ED05855D}" type="pres">
      <dgm:prSet presAssocID="{A5BDD5F4-EA23-4043-AE68-BDEA868F87EE}" presName="child4group" presStyleCnt="0"/>
      <dgm:spPr/>
    </dgm:pt>
    <dgm:pt modelId="{0F37029F-784A-44C9-B09F-7E0CF4A80B42}" type="pres">
      <dgm:prSet presAssocID="{A5BDD5F4-EA23-4043-AE68-BDEA868F87EE}" presName="child4" presStyleLbl="bgAcc1" presStyleIdx="3" presStyleCnt="4" custScaleX="127592" custScaleY="168961" custLinFactNeighborX="-11590" custLinFactNeighborY="-26839"/>
      <dgm:spPr/>
      <dgm:t>
        <a:bodyPr/>
        <a:lstStyle/>
        <a:p>
          <a:endParaRPr lang="en-US"/>
        </a:p>
      </dgm:t>
    </dgm:pt>
    <dgm:pt modelId="{CF89A79F-38B8-4A0D-B6D2-D806D5B6F82B}" type="pres">
      <dgm:prSet presAssocID="{A5BDD5F4-EA23-4043-AE68-BDEA868F87EE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F39F44-AFF1-4F67-BCA3-E145B28AD758}" type="pres">
      <dgm:prSet presAssocID="{A5BDD5F4-EA23-4043-AE68-BDEA868F87EE}" presName="childPlaceholder" presStyleCnt="0"/>
      <dgm:spPr/>
    </dgm:pt>
    <dgm:pt modelId="{B608D53B-1E6C-4346-88FA-666BAB7B6114}" type="pres">
      <dgm:prSet presAssocID="{A5BDD5F4-EA23-4043-AE68-BDEA868F87EE}" presName="circle" presStyleCnt="0"/>
      <dgm:spPr/>
    </dgm:pt>
    <dgm:pt modelId="{16563F24-54D6-463B-B504-E5C204647724}" type="pres">
      <dgm:prSet presAssocID="{A5BDD5F4-EA23-4043-AE68-BDEA868F87EE}" presName="quadrant1" presStyleLbl="node1" presStyleIdx="0" presStyleCnt="4" custScaleX="106952" custScaleY="9470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691350-97F0-4584-B3C6-DB25FB92B2C1}" type="pres">
      <dgm:prSet presAssocID="{A5BDD5F4-EA23-4043-AE68-BDEA868F87E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8BA7C-99C4-4CC0-AC2E-5DE2F3637D9E}" type="pres">
      <dgm:prSet presAssocID="{A5BDD5F4-EA23-4043-AE68-BDEA868F87E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EE6852-5563-4512-891F-B570F11F9A13}" type="pres">
      <dgm:prSet presAssocID="{A5BDD5F4-EA23-4043-AE68-BDEA868F87EE}" presName="quadrant4" presStyleLbl="node1" presStyleIdx="3" presStyleCnt="4" custScaleX="106952" custScaleY="10131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901F15-0888-49C7-B23C-C363659C940E}" type="pres">
      <dgm:prSet presAssocID="{A5BDD5F4-EA23-4043-AE68-BDEA868F87EE}" presName="quadrantPlaceholder" presStyleCnt="0"/>
      <dgm:spPr/>
    </dgm:pt>
    <dgm:pt modelId="{71E5ED39-0907-495E-BC8D-B3F48D9EC03F}" type="pres">
      <dgm:prSet presAssocID="{A5BDD5F4-EA23-4043-AE68-BDEA868F87EE}" presName="center1" presStyleLbl="fgShp" presStyleIdx="0" presStyleCnt="2"/>
      <dgm:spPr/>
    </dgm:pt>
    <dgm:pt modelId="{7BFBB76C-FE05-44CF-A05A-18C9A9D635AB}" type="pres">
      <dgm:prSet presAssocID="{A5BDD5F4-EA23-4043-AE68-BDEA868F87EE}" presName="center2" presStyleLbl="fgShp" presStyleIdx="1" presStyleCnt="2"/>
      <dgm:spPr/>
    </dgm:pt>
  </dgm:ptLst>
  <dgm:cxnLst>
    <dgm:cxn modelId="{051FB624-2C45-442E-B492-DBC83557B8AE}" type="presOf" srcId="{F7A835C0-2213-44A8-B128-FB6449957C2C}" destId="{413ACB34-E309-44D8-930E-B4BE6DD50970}" srcOrd="1" destOrd="1" presId="urn:microsoft.com/office/officeart/2005/8/layout/cycle4"/>
    <dgm:cxn modelId="{D9565502-BDC8-43F3-9F34-8A9F24D00D85}" type="presOf" srcId="{2E1EF5FC-F84F-4F56-B757-339E1620161A}" destId="{413ACB34-E309-44D8-930E-B4BE6DD50970}" srcOrd="1" destOrd="4" presId="urn:microsoft.com/office/officeart/2005/8/layout/cycle4"/>
    <dgm:cxn modelId="{10AF92F0-9684-4774-B062-ACBF35EEECC4}" srcId="{7B529F57-5C97-4793-B16E-EF9E5B1B6FC1}" destId="{65E9617E-4C7D-40BF-A287-CDED9E6B86CD}" srcOrd="2" destOrd="0" parTransId="{D70C5158-D509-44D2-B856-F7EB74E69414}" sibTransId="{3D5AAE03-4A2B-403E-99DA-271AE2B31BF3}"/>
    <dgm:cxn modelId="{C95EF785-687E-4E91-97F1-55C86A4D4765}" type="presOf" srcId="{7B529F57-5C97-4793-B16E-EF9E5B1B6FC1}" destId="{0758BA7C-99C4-4CC0-AC2E-5DE2F3637D9E}" srcOrd="0" destOrd="0" presId="urn:microsoft.com/office/officeart/2005/8/layout/cycle4"/>
    <dgm:cxn modelId="{55077199-F58F-4280-9CFA-E03E649781D5}" srcId="{C79F52FA-9B76-4727-9B8C-17DC99C1A1B2}" destId="{977E3E16-B01C-4879-80F2-0BEAA15F37A6}" srcOrd="0" destOrd="0" parTransId="{BCD9FFCC-97C9-4282-930B-13AA2CA69290}" sibTransId="{9CAAEE74-CAF6-40D4-8FC6-4364916FF57D}"/>
    <dgm:cxn modelId="{A401B72D-3141-418E-88DE-21ABC7CEED1A}" srcId="{7B529F57-5C97-4793-B16E-EF9E5B1B6FC1}" destId="{1271446C-D845-4D96-BEF2-A280D3D0865E}" srcOrd="0" destOrd="0" parTransId="{6155DA43-1665-4628-A781-DEA8A0470A79}" sibTransId="{EAF77AB7-3140-44D0-83DB-E4D30BD22B95}"/>
    <dgm:cxn modelId="{7F547495-A509-4418-8367-6E2C648B551C}" type="presOf" srcId="{977E3E16-B01C-4879-80F2-0BEAA15F37A6}" destId="{0F37029F-784A-44C9-B09F-7E0CF4A80B42}" srcOrd="0" destOrd="0" presId="urn:microsoft.com/office/officeart/2005/8/layout/cycle4"/>
    <dgm:cxn modelId="{CEE8ACA8-1B25-4D16-9552-40812D014194}" type="presOf" srcId="{B7CBFE8A-F919-4B48-9EE2-10417CF6844D}" destId="{ACCFFDCA-3C1F-4FFF-9D73-D39A70FFFCE3}" srcOrd="0" destOrd="0" presId="urn:microsoft.com/office/officeart/2005/8/layout/cycle4"/>
    <dgm:cxn modelId="{C155E0F2-179B-4D2B-923F-FB1BA8F85ABD}" srcId="{A5BDD5F4-EA23-4043-AE68-BDEA868F87EE}" destId="{AF4E3E60-A666-4879-9582-E47BACA0F5E7}" srcOrd="1" destOrd="0" parTransId="{5D920B65-5D8A-4B01-9556-806E1BDBB087}" sibTransId="{6ED9D750-41E1-4D73-9937-2833DF7FD387}"/>
    <dgm:cxn modelId="{BFE339A0-B440-40CD-907F-4ED5B21A631C}" type="presOf" srcId="{1271446C-D845-4D96-BEF2-A280D3D0865E}" destId="{52DAECE4-ABAD-4F13-8E9F-64CE064EC946}" srcOrd="0" destOrd="0" presId="urn:microsoft.com/office/officeart/2005/8/layout/cycle4"/>
    <dgm:cxn modelId="{2F9DB756-66D5-4D89-B8DA-34515B7B1426}" type="presOf" srcId="{CB3C6FE6-B598-40B4-835B-1263881CCA88}" destId="{5565DCB2-8340-42AE-A323-0639E496DE03}" srcOrd="1" destOrd="4" presId="urn:microsoft.com/office/officeart/2005/8/layout/cycle4"/>
    <dgm:cxn modelId="{E87D5046-2736-4E4C-8026-A04AE465AD50}" srcId="{AF4E3E60-A666-4879-9582-E47BACA0F5E7}" destId="{C9C54205-4810-40E6-9F1F-1C7F18520BFB}" srcOrd="3" destOrd="0" parTransId="{F082B7D3-F4FD-4250-BF39-AC6E83B9BF98}" sibTransId="{F884B9EA-55C6-4229-8E72-23EF16CA3A68}"/>
    <dgm:cxn modelId="{D32CE79E-6DF2-46BF-9EFE-7291ABC1ABE2}" type="presOf" srcId="{65E9617E-4C7D-40BF-A287-CDED9E6B86CD}" destId="{52DAECE4-ABAD-4F13-8E9F-64CE064EC946}" srcOrd="0" destOrd="2" presId="urn:microsoft.com/office/officeart/2005/8/layout/cycle4"/>
    <dgm:cxn modelId="{E8081099-9FCF-4EA0-93BC-A8184C62D9CE}" type="presOf" srcId="{96DDFFC2-FCC8-4D25-A8EF-7515C5EFF2D1}" destId="{16563F24-54D6-463B-B504-E5C204647724}" srcOrd="0" destOrd="0" presId="urn:microsoft.com/office/officeart/2005/8/layout/cycle4"/>
    <dgm:cxn modelId="{4ABB73B1-3089-41A1-AF7F-B6B34C0CCBB2}" srcId="{96DDFFC2-FCC8-4D25-A8EF-7515C5EFF2D1}" destId="{891337D0-9C39-4170-A595-0656D7062F2D}" srcOrd="2" destOrd="0" parTransId="{1B6E7B3B-DAB4-4184-9765-EF6AC288F392}" sibTransId="{ED0F5C02-3F42-4105-9AC0-F2ADB6AA813C}"/>
    <dgm:cxn modelId="{E8DCD31F-8811-4C9D-B5CC-000C5DF94A30}" type="presOf" srcId="{2E1EF5FC-F84F-4F56-B757-339E1620161A}" destId="{D6089040-5EA1-48D4-9029-932DD4ADC082}" srcOrd="0" destOrd="4" presId="urn:microsoft.com/office/officeart/2005/8/layout/cycle4"/>
    <dgm:cxn modelId="{243AB5AB-642B-45D8-A73E-83A423906ED7}" type="presOf" srcId="{A5BDD5F4-EA23-4043-AE68-BDEA868F87EE}" destId="{E99FC2A1-D3EB-4F75-A390-EAF47060943B}" srcOrd="0" destOrd="0" presId="urn:microsoft.com/office/officeart/2005/8/layout/cycle4"/>
    <dgm:cxn modelId="{4647D781-3826-4387-995A-3D9AF40BBC47}" type="presOf" srcId="{C79F52FA-9B76-4727-9B8C-17DC99C1A1B2}" destId="{FFEE6852-5563-4512-891F-B570F11F9A13}" srcOrd="0" destOrd="0" presId="urn:microsoft.com/office/officeart/2005/8/layout/cycle4"/>
    <dgm:cxn modelId="{7E218E3E-FE1E-4F58-A688-65A105A50AFC}" type="presOf" srcId="{C9C54205-4810-40E6-9F1F-1C7F18520BFB}" destId="{D6089040-5EA1-48D4-9029-932DD4ADC082}" srcOrd="0" destOrd="3" presId="urn:microsoft.com/office/officeart/2005/8/layout/cycle4"/>
    <dgm:cxn modelId="{4AEA18C2-E590-4ADA-8281-2FD4298B3747}" type="presOf" srcId="{4B7780AC-EA5B-4083-BB24-EA8F99B75199}" destId="{D6089040-5EA1-48D4-9029-932DD4ADC082}" srcOrd="0" destOrd="0" presId="urn:microsoft.com/office/officeart/2005/8/layout/cycle4"/>
    <dgm:cxn modelId="{0B2613FB-027E-44A7-AD7E-39185443F047}" type="presOf" srcId="{F8E111C1-CCC9-4294-99CA-947112E3331D}" destId="{ACCFFDCA-3C1F-4FFF-9D73-D39A70FFFCE3}" srcOrd="0" destOrd="1" presId="urn:microsoft.com/office/officeart/2005/8/layout/cycle4"/>
    <dgm:cxn modelId="{5C34B12C-E44D-4475-BCFF-B8754A9F38B5}" type="presOf" srcId="{65E9617E-4C7D-40BF-A287-CDED9E6B86CD}" destId="{CD8803C2-3D6B-4126-80BB-3CA2198A7670}" srcOrd="1" destOrd="2" presId="urn:microsoft.com/office/officeart/2005/8/layout/cycle4"/>
    <dgm:cxn modelId="{D53A81F8-95AB-4084-94DC-E00FE0F7FBF3}" type="presOf" srcId="{F8E111C1-CCC9-4294-99CA-947112E3331D}" destId="{5565DCB2-8340-42AE-A323-0639E496DE03}" srcOrd="1" destOrd="1" presId="urn:microsoft.com/office/officeart/2005/8/layout/cycle4"/>
    <dgm:cxn modelId="{926BBA33-C6C2-4C17-BB7E-E14FD866D2EB}" type="presOf" srcId="{51EF151B-439A-4ED8-BBD4-6FC24CD0B882}" destId="{52DAECE4-ABAD-4F13-8E9F-64CE064EC946}" srcOrd="0" destOrd="3" presId="urn:microsoft.com/office/officeart/2005/8/layout/cycle4"/>
    <dgm:cxn modelId="{ABBCB698-6E27-48C9-9D71-5774D24BF9E6}" type="presOf" srcId="{78ACB108-2770-4BCC-A91D-E6E7BA0826B8}" destId="{CD8803C2-3D6B-4126-80BB-3CA2198A7670}" srcOrd="1" destOrd="1" presId="urn:microsoft.com/office/officeart/2005/8/layout/cycle4"/>
    <dgm:cxn modelId="{B8582066-0C4C-447B-9709-B8330FD351AE}" type="presOf" srcId="{4B7780AC-EA5B-4083-BB24-EA8F99B75199}" destId="{413ACB34-E309-44D8-930E-B4BE6DD50970}" srcOrd="1" destOrd="0" presId="urn:microsoft.com/office/officeart/2005/8/layout/cycle4"/>
    <dgm:cxn modelId="{45CC6A03-7C8D-44CC-B639-C3DE611EA39C}" type="presOf" srcId="{E6B02D09-B653-4C7B-89AF-702DA55D5FB9}" destId="{ACCFFDCA-3C1F-4FFF-9D73-D39A70FFFCE3}" srcOrd="0" destOrd="3" presId="urn:microsoft.com/office/officeart/2005/8/layout/cycle4"/>
    <dgm:cxn modelId="{EC55035E-1B43-4FF1-AE3C-C99A25E3BB36}" type="presOf" srcId="{78ACB108-2770-4BCC-A91D-E6E7BA0826B8}" destId="{52DAECE4-ABAD-4F13-8E9F-64CE064EC946}" srcOrd="0" destOrd="1" presId="urn:microsoft.com/office/officeart/2005/8/layout/cycle4"/>
    <dgm:cxn modelId="{CF53E3B7-92F2-4DCA-832B-5329B3815F7E}" type="presOf" srcId="{977E3E16-B01C-4879-80F2-0BEAA15F37A6}" destId="{CF89A79F-38B8-4A0D-B6D2-D806D5B6F82B}" srcOrd="1" destOrd="0" presId="urn:microsoft.com/office/officeart/2005/8/layout/cycle4"/>
    <dgm:cxn modelId="{5B9A52AE-5CE4-4F79-93AD-E5EEF6240BC6}" srcId="{7B529F57-5C97-4793-B16E-EF9E5B1B6FC1}" destId="{78ACB108-2770-4BCC-A91D-E6E7BA0826B8}" srcOrd="1" destOrd="0" parTransId="{D10E4279-AC5C-417F-B510-EBD56832792B}" sibTransId="{8D8C2E6C-C449-4CA3-B532-298257344AFB}"/>
    <dgm:cxn modelId="{FA1B20DA-D1B3-4A54-BD5C-C8350EB8B59B}" srcId="{A5BDD5F4-EA23-4043-AE68-BDEA868F87EE}" destId="{C79F52FA-9B76-4727-9B8C-17DC99C1A1B2}" srcOrd="3" destOrd="0" parTransId="{29C85DD9-2FF3-4BBA-8C37-9815CC2E4824}" sibTransId="{2BE945F4-B512-42C3-A755-1077F7AC29B6}"/>
    <dgm:cxn modelId="{4E10C5E3-F7C5-46AD-99FD-8C33F4C23250}" srcId="{96DDFFC2-FCC8-4D25-A8EF-7515C5EFF2D1}" destId="{E6B02D09-B653-4C7B-89AF-702DA55D5FB9}" srcOrd="3" destOrd="0" parTransId="{ADD59E74-71FC-49DB-AAC3-64AB4C3CF7B0}" sibTransId="{CCE056A4-8353-4CB4-9326-7132650CB75C}"/>
    <dgm:cxn modelId="{859434B8-BDA4-4E64-B2B8-862179682E7F}" srcId="{96DDFFC2-FCC8-4D25-A8EF-7515C5EFF2D1}" destId="{CB3C6FE6-B598-40B4-835B-1263881CCA88}" srcOrd="4" destOrd="0" parTransId="{5FA5CAC1-21FC-47FC-9B03-F9002F39140B}" sibTransId="{6FCB2518-A428-4188-984D-AD69C692092E}"/>
    <dgm:cxn modelId="{340A5E26-EDC8-4B5D-B8DD-1FDA406EB17D}" type="presOf" srcId="{891337D0-9C39-4170-A595-0656D7062F2D}" destId="{5565DCB2-8340-42AE-A323-0639E496DE03}" srcOrd="1" destOrd="2" presId="urn:microsoft.com/office/officeart/2005/8/layout/cycle4"/>
    <dgm:cxn modelId="{DD1A9241-4BAA-4CA0-89BD-9BC66D5D3FBE}" type="presOf" srcId="{51EF151B-439A-4ED8-BBD4-6FC24CD0B882}" destId="{CD8803C2-3D6B-4126-80BB-3CA2198A7670}" srcOrd="1" destOrd="3" presId="urn:microsoft.com/office/officeart/2005/8/layout/cycle4"/>
    <dgm:cxn modelId="{1E94F9D8-E5E2-44F5-8DD5-473A19227F76}" type="presOf" srcId="{B7CBFE8A-F919-4B48-9EE2-10417CF6844D}" destId="{5565DCB2-8340-42AE-A323-0639E496DE03}" srcOrd="1" destOrd="0" presId="urn:microsoft.com/office/officeart/2005/8/layout/cycle4"/>
    <dgm:cxn modelId="{232A7D41-A196-46E3-9471-37F72AA87384}" type="presOf" srcId="{5C24B9F1-62B6-4AD6-9CC2-27BDF85D12D9}" destId="{413ACB34-E309-44D8-930E-B4BE6DD50970}" srcOrd="1" destOrd="2" presId="urn:microsoft.com/office/officeart/2005/8/layout/cycle4"/>
    <dgm:cxn modelId="{D57C12BD-8304-47EF-ADFE-EE9808AB1900}" type="presOf" srcId="{23347A2A-9099-44E4-8639-AF26A080408C}" destId="{413ACB34-E309-44D8-930E-B4BE6DD50970}" srcOrd="1" destOrd="5" presId="urn:microsoft.com/office/officeart/2005/8/layout/cycle4"/>
    <dgm:cxn modelId="{116AA3F1-761B-48BD-9546-9EE067A92231}" type="presOf" srcId="{1271446C-D845-4D96-BEF2-A280D3D0865E}" destId="{CD8803C2-3D6B-4126-80BB-3CA2198A7670}" srcOrd="1" destOrd="0" presId="urn:microsoft.com/office/officeart/2005/8/layout/cycle4"/>
    <dgm:cxn modelId="{6B24CDDC-69F1-4EC4-963D-1718DDA011C3}" srcId="{A5BDD5F4-EA23-4043-AE68-BDEA868F87EE}" destId="{96DDFFC2-FCC8-4D25-A8EF-7515C5EFF2D1}" srcOrd="0" destOrd="0" parTransId="{30B85760-5A7D-4A63-971D-5F448C562C5E}" sibTransId="{52E66038-0DF1-49AF-A41D-5DE933B042E3}"/>
    <dgm:cxn modelId="{C15EAAC0-EDF3-42B8-8A7D-34957814320A}" type="presOf" srcId="{E6B02D09-B653-4C7B-89AF-702DA55D5FB9}" destId="{5565DCB2-8340-42AE-A323-0639E496DE03}" srcOrd="1" destOrd="3" presId="urn:microsoft.com/office/officeart/2005/8/layout/cycle4"/>
    <dgm:cxn modelId="{F2BC427E-781E-4AF9-A386-9E39895F5A78}" type="presOf" srcId="{C9C54205-4810-40E6-9F1F-1C7F18520BFB}" destId="{413ACB34-E309-44D8-930E-B4BE6DD50970}" srcOrd="1" destOrd="3" presId="urn:microsoft.com/office/officeart/2005/8/layout/cycle4"/>
    <dgm:cxn modelId="{0D037CC4-737F-4521-90E9-1B89BF649652}" srcId="{A5BDD5F4-EA23-4043-AE68-BDEA868F87EE}" destId="{7B529F57-5C97-4793-B16E-EF9E5B1B6FC1}" srcOrd="2" destOrd="0" parTransId="{9FDAEDC9-81B5-4A40-87D5-92C90CC42376}" sibTransId="{DB3E2A7B-715D-4CCF-9CA0-31239236B6F0}"/>
    <dgm:cxn modelId="{4B75FD2C-18BE-4BC3-A6E4-C0493E873A3E}" srcId="{AF4E3E60-A666-4879-9582-E47BACA0F5E7}" destId="{2E1EF5FC-F84F-4F56-B757-339E1620161A}" srcOrd="4" destOrd="0" parTransId="{AF63DEBA-28E5-4D88-BBB8-9E706390B7AA}" sibTransId="{B602F82D-CAD3-4A12-9C89-8C389833C6EE}"/>
    <dgm:cxn modelId="{42CDC51A-C9E3-4A4E-9930-299F21B63D67}" srcId="{AF4E3E60-A666-4879-9582-E47BACA0F5E7}" destId="{5C24B9F1-62B6-4AD6-9CC2-27BDF85D12D9}" srcOrd="2" destOrd="0" parTransId="{BD4D0EE9-E39D-4A4B-B3F6-C45F1EB41F83}" sibTransId="{2B9D292A-2064-4208-BCF6-702C4CC6178C}"/>
    <dgm:cxn modelId="{3EE219A1-24C2-4674-8FD1-C621C4C6761F}" type="presOf" srcId="{891337D0-9C39-4170-A595-0656D7062F2D}" destId="{ACCFFDCA-3C1F-4FFF-9D73-D39A70FFFCE3}" srcOrd="0" destOrd="2" presId="urn:microsoft.com/office/officeart/2005/8/layout/cycle4"/>
    <dgm:cxn modelId="{FD65B3F1-19B8-4946-BDC5-7F3744FCA615}" type="presOf" srcId="{5C24B9F1-62B6-4AD6-9CC2-27BDF85D12D9}" destId="{D6089040-5EA1-48D4-9029-932DD4ADC082}" srcOrd="0" destOrd="2" presId="urn:microsoft.com/office/officeart/2005/8/layout/cycle4"/>
    <dgm:cxn modelId="{13013459-2F0A-4C5C-96BA-9B39AF76B67C}" type="presOf" srcId="{CB3C6FE6-B598-40B4-835B-1263881CCA88}" destId="{ACCFFDCA-3C1F-4FFF-9D73-D39A70FFFCE3}" srcOrd="0" destOrd="4" presId="urn:microsoft.com/office/officeart/2005/8/layout/cycle4"/>
    <dgm:cxn modelId="{E9AD12B5-068A-4E6A-9394-D1BDA526B8AA}" srcId="{AF4E3E60-A666-4879-9582-E47BACA0F5E7}" destId="{F7A835C0-2213-44A8-B128-FB6449957C2C}" srcOrd="1" destOrd="0" parTransId="{D6A704AC-B1BF-44A1-BFA5-09ABB05BBDE7}" sibTransId="{4510390C-68F5-415C-84E6-71117487676E}"/>
    <dgm:cxn modelId="{FDA7AED8-4621-421B-97B5-E1EFEAA8448A}" type="presOf" srcId="{F7A835C0-2213-44A8-B128-FB6449957C2C}" destId="{D6089040-5EA1-48D4-9029-932DD4ADC082}" srcOrd="0" destOrd="1" presId="urn:microsoft.com/office/officeart/2005/8/layout/cycle4"/>
    <dgm:cxn modelId="{B09946A5-1EE7-4691-B37D-BD4C31355340}" type="presOf" srcId="{AF4E3E60-A666-4879-9582-E47BACA0F5E7}" destId="{16691350-97F0-4584-B3C6-DB25FB92B2C1}" srcOrd="0" destOrd="0" presId="urn:microsoft.com/office/officeart/2005/8/layout/cycle4"/>
    <dgm:cxn modelId="{4098C567-5019-42A3-B8B1-1B4976C0D2BA}" srcId="{96DDFFC2-FCC8-4D25-A8EF-7515C5EFF2D1}" destId="{F8E111C1-CCC9-4294-99CA-947112E3331D}" srcOrd="1" destOrd="0" parTransId="{DD7443BE-087C-45E1-896D-D7FD3FF4CDC1}" sibTransId="{17F279D4-39F8-4B58-8F36-08496CFA1D2F}"/>
    <dgm:cxn modelId="{0DCD384E-A827-4C1C-ADA7-4FC98EF260C6}" srcId="{96DDFFC2-FCC8-4D25-A8EF-7515C5EFF2D1}" destId="{B7CBFE8A-F919-4B48-9EE2-10417CF6844D}" srcOrd="0" destOrd="0" parTransId="{FED30904-7106-49B3-A13E-C5FD7FFC3733}" sibTransId="{5CAAE190-8940-4FAC-B9D8-E21EDC951894}"/>
    <dgm:cxn modelId="{B1D48267-E574-4654-A6D7-DD61AA4299B1}" srcId="{7B529F57-5C97-4793-B16E-EF9E5B1B6FC1}" destId="{51EF151B-439A-4ED8-BBD4-6FC24CD0B882}" srcOrd="3" destOrd="0" parTransId="{77DDB2BB-3A0A-4367-9233-5AF171D35C21}" sibTransId="{8B528EB3-F6EE-414E-83E6-07AA2A8678A8}"/>
    <dgm:cxn modelId="{AAE7FABC-2314-4C9C-92E5-EAC5198B9062}" srcId="{AF4E3E60-A666-4879-9582-E47BACA0F5E7}" destId="{4B7780AC-EA5B-4083-BB24-EA8F99B75199}" srcOrd="0" destOrd="0" parTransId="{2FD4F04A-E087-4EB8-BD98-122D4D9A765E}" sibTransId="{A96D3376-19E2-4A0E-B3F2-DDD131F397F3}"/>
    <dgm:cxn modelId="{2BCCDE4E-B1DE-4CBD-AB22-8F8CE8181D1D}" type="presOf" srcId="{23347A2A-9099-44E4-8639-AF26A080408C}" destId="{D6089040-5EA1-48D4-9029-932DD4ADC082}" srcOrd="0" destOrd="5" presId="urn:microsoft.com/office/officeart/2005/8/layout/cycle4"/>
    <dgm:cxn modelId="{D6FC6BCF-B387-483B-84DB-7491954FEE4A}" srcId="{AF4E3E60-A666-4879-9582-E47BACA0F5E7}" destId="{23347A2A-9099-44E4-8639-AF26A080408C}" srcOrd="5" destOrd="0" parTransId="{B71CC36A-B24C-4BDE-9913-C78B1D3284F9}" sibTransId="{C2267F8E-DCCE-4189-B4DB-A8D1114D5D54}"/>
    <dgm:cxn modelId="{16A331E1-D9B2-4EA8-A3D8-94E53E7F56DD}" type="presParOf" srcId="{E99FC2A1-D3EB-4F75-A390-EAF47060943B}" destId="{A82B963D-DF91-49EC-A7CD-3289426C8D49}" srcOrd="0" destOrd="0" presId="urn:microsoft.com/office/officeart/2005/8/layout/cycle4"/>
    <dgm:cxn modelId="{38CD8592-5FF8-4960-8B6C-200E0593FC3F}" type="presParOf" srcId="{A82B963D-DF91-49EC-A7CD-3289426C8D49}" destId="{678C0763-876B-4AB9-AA1A-E7991F84B297}" srcOrd="0" destOrd="0" presId="urn:microsoft.com/office/officeart/2005/8/layout/cycle4"/>
    <dgm:cxn modelId="{6A9208B0-1931-47C8-86CD-928B41C48626}" type="presParOf" srcId="{678C0763-876B-4AB9-AA1A-E7991F84B297}" destId="{ACCFFDCA-3C1F-4FFF-9D73-D39A70FFFCE3}" srcOrd="0" destOrd="0" presId="urn:microsoft.com/office/officeart/2005/8/layout/cycle4"/>
    <dgm:cxn modelId="{116F4812-3F83-4373-9728-411D906FB262}" type="presParOf" srcId="{678C0763-876B-4AB9-AA1A-E7991F84B297}" destId="{5565DCB2-8340-42AE-A323-0639E496DE03}" srcOrd="1" destOrd="0" presId="urn:microsoft.com/office/officeart/2005/8/layout/cycle4"/>
    <dgm:cxn modelId="{7946F68B-4946-486A-99A7-67F7C68EB132}" type="presParOf" srcId="{A82B963D-DF91-49EC-A7CD-3289426C8D49}" destId="{33B9B64C-E5EA-4DC6-AE59-244AA54AF31E}" srcOrd="1" destOrd="0" presId="urn:microsoft.com/office/officeart/2005/8/layout/cycle4"/>
    <dgm:cxn modelId="{D1B6DC30-2077-45DA-9F52-0A31A878BA15}" type="presParOf" srcId="{33B9B64C-E5EA-4DC6-AE59-244AA54AF31E}" destId="{D6089040-5EA1-48D4-9029-932DD4ADC082}" srcOrd="0" destOrd="0" presId="urn:microsoft.com/office/officeart/2005/8/layout/cycle4"/>
    <dgm:cxn modelId="{F717B458-9463-42C2-8E72-844AF81DD31C}" type="presParOf" srcId="{33B9B64C-E5EA-4DC6-AE59-244AA54AF31E}" destId="{413ACB34-E309-44D8-930E-B4BE6DD50970}" srcOrd="1" destOrd="0" presId="urn:microsoft.com/office/officeart/2005/8/layout/cycle4"/>
    <dgm:cxn modelId="{3AD0C327-942D-435F-8BD6-E6AA8804F64F}" type="presParOf" srcId="{A82B963D-DF91-49EC-A7CD-3289426C8D49}" destId="{86B0DBFA-AEB0-4D1D-B3AF-B6485601A89F}" srcOrd="2" destOrd="0" presId="urn:microsoft.com/office/officeart/2005/8/layout/cycle4"/>
    <dgm:cxn modelId="{C9431401-4B6A-4B71-B8F8-D5C15F28F1D3}" type="presParOf" srcId="{86B0DBFA-AEB0-4D1D-B3AF-B6485601A89F}" destId="{52DAECE4-ABAD-4F13-8E9F-64CE064EC946}" srcOrd="0" destOrd="0" presId="urn:microsoft.com/office/officeart/2005/8/layout/cycle4"/>
    <dgm:cxn modelId="{C91254E1-D750-4DBD-B270-D08E17AEFECE}" type="presParOf" srcId="{86B0DBFA-AEB0-4D1D-B3AF-B6485601A89F}" destId="{CD8803C2-3D6B-4126-80BB-3CA2198A7670}" srcOrd="1" destOrd="0" presId="urn:microsoft.com/office/officeart/2005/8/layout/cycle4"/>
    <dgm:cxn modelId="{29F5B62F-0951-4AA7-90BD-23D91B5350BF}" type="presParOf" srcId="{A82B963D-DF91-49EC-A7CD-3289426C8D49}" destId="{5975E2C1-19A2-460A-A56A-4552ED05855D}" srcOrd="3" destOrd="0" presId="urn:microsoft.com/office/officeart/2005/8/layout/cycle4"/>
    <dgm:cxn modelId="{E2266AEE-800F-427A-88B7-F76642D919BB}" type="presParOf" srcId="{5975E2C1-19A2-460A-A56A-4552ED05855D}" destId="{0F37029F-784A-44C9-B09F-7E0CF4A80B42}" srcOrd="0" destOrd="0" presId="urn:microsoft.com/office/officeart/2005/8/layout/cycle4"/>
    <dgm:cxn modelId="{537409B0-F806-4079-9954-D6C8ED8C1CD4}" type="presParOf" srcId="{5975E2C1-19A2-460A-A56A-4552ED05855D}" destId="{CF89A79F-38B8-4A0D-B6D2-D806D5B6F82B}" srcOrd="1" destOrd="0" presId="urn:microsoft.com/office/officeart/2005/8/layout/cycle4"/>
    <dgm:cxn modelId="{B7BF75A4-0CB7-42EF-8F7E-526F69856777}" type="presParOf" srcId="{A82B963D-DF91-49EC-A7CD-3289426C8D49}" destId="{12F39F44-AFF1-4F67-BCA3-E145B28AD758}" srcOrd="4" destOrd="0" presId="urn:microsoft.com/office/officeart/2005/8/layout/cycle4"/>
    <dgm:cxn modelId="{F80C326E-2D87-4E49-9660-1E84BFF57763}" type="presParOf" srcId="{E99FC2A1-D3EB-4F75-A390-EAF47060943B}" destId="{B608D53B-1E6C-4346-88FA-666BAB7B6114}" srcOrd="1" destOrd="0" presId="urn:microsoft.com/office/officeart/2005/8/layout/cycle4"/>
    <dgm:cxn modelId="{EB3B4A71-0C0F-42B0-9F30-F1C2231EB405}" type="presParOf" srcId="{B608D53B-1E6C-4346-88FA-666BAB7B6114}" destId="{16563F24-54D6-463B-B504-E5C204647724}" srcOrd="0" destOrd="0" presId="urn:microsoft.com/office/officeart/2005/8/layout/cycle4"/>
    <dgm:cxn modelId="{0E152C70-6206-400E-B02F-5D71FFF70BDC}" type="presParOf" srcId="{B608D53B-1E6C-4346-88FA-666BAB7B6114}" destId="{16691350-97F0-4584-B3C6-DB25FB92B2C1}" srcOrd="1" destOrd="0" presId="urn:microsoft.com/office/officeart/2005/8/layout/cycle4"/>
    <dgm:cxn modelId="{94A76DCE-2377-4865-ABBA-B3F1043CD4FB}" type="presParOf" srcId="{B608D53B-1E6C-4346-88FA-666BAB7B6114}" destId="{0758BA7C-99C4-4CC0-AC2E-5DE2F3637D9E}" srcOrd="2" destOrd="0" presId="urn:microsoft.com/office/officeart/2005/8/layout/cycle4"/>
    <dgm:cxn modelId="{8CAA9E76-23CE-4A95-B59D-90BACA6C4F73}" type="presParOf" srcId="{B608D53B-1E6C-4346-88FA-666BAB7B6114}" destId="{FFEE6852-5563-4512-891F-B570F11F9A13}" srcOrd="3" destOrd="0" presId="urn:microsoft.com/office/officeart/2005/8/layout/cycle4"/>
    <dgm:cxn modelId="{5EA7FACB-654B-4275-919A-D1061735BD19}" type="presParOf" srcId="{B608D53B-1E6C-4346-88FA-666BAB7B6114}" destId="{BA901F15-0888-49C7-B23C-C363659C940E}" srcOrd="4" destOrd="0" presId="urn:microsoft.com/office/officeart/2005/8/layout/cycle4"/>
    <dgm:cxn modelId="{E4A371A9-DA08-4F7D-89CC-3FF99A0A93BB}" type="presParOf" srcId="{E99FC2A1-D3EB-4F75-A390-EAF47060943B}" destId="{71E5ED39-0907-495E-BC8D-B3F48D9EC03F}" srcOrd="2" destOrd="0" presId="urn:microsoft.com/office/officeart/2005/8/layout/cycle4"/>
    <dgm:cxn modelId="{DBDB75CD-FE43-4230-B3AA-49F9407CCA56}" type="presParOf" srcId="{E99FC2A1-D3EB-4F75-A390-EAF47060943B}" destId="{7BFBB76C-FE05-44CF-A05A-18C9A9D635A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DAECE4-ABAD-4F13-8E9F-64CE064EC946}">
      <dsp:nvSpPr>
        <dsp:cNvPr id="0" name=""/>
        <dsp:cNvSpPr/>
      </dsp:nvSpPr>
      <dsp:spPr>
        <a:xfrm>
          <a:off x="4747443" y="2437289"/>
          <a:ext cx="3482156" cy="29780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   </a:t>
          </a:r>
          <a:r>
            <a:rPr lang="en-US" sz="2000" kern="1200" dirty="0" smtClean="0"/>
            <a:t>Mutual trust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Communication,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Confidence,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Promoting professional and moral standards. </a:t>
          </a:r>
          <a:endParaRPr lang="en-US" sz="2000" kern="1200" dirty="0"/>
        </a:p>
      </dsp:txBody>
      <dsp:txXfrm>
        <a:off x="5792090" y="3181810"/>
        <a:ext cx="2437509" cy="2233562"/>
      </dsp:txXfrm>
    </dsp:sp>
    <dsp:sp modelId="{0F37029F-784A-44C9-B09F-7E0CF4A80B42}">
      <dsp:nvSpPr>
        <dsp:cNvPr id="0" name=""/>
        <dsp:cNvSpPr/>
      </dsp:nvSpPr>
      <dsp:spPr>
        <a:xfrm>
          <a:off x="76205" y="2531961"/>
          <a:ext cx="3355375" cy="28782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Any person  involved in education has the right to refer an unethical matter to the Ethics </a:t>
          </a:r>
          <a:r>
            <a:rPr lang="en-US" sz="1800" kern="1200" dirty="0" err="1" smtClean="0"/>
            <a:t>Commitee</a:t>
          </a:r>
          <a:r>
            <a:rPr lang="en-US" sz="1800" kern="1200" dirty="0" smtClean="0"/>
            <a:t>. </a:t>
          </a:r>
          <a:endParaRPr lang="en-US" sz="1800" kern="1200" dirty="0"/>
        </a:p>
      </dsp:txBody>
      <dsp:txXfrm>
        <a:off x="76205" y="3251521"/>
        <a:ext cx="2348762" cy="2158680"/>
      </dsp:txXfrm>
    </dsp:sp>
    <dsp:sp modelId="{D6089040-5EA1-48D4-9029-932DD4ADC082}">
      <dsp:nvSpPr>
        <dsp:cNvPr id="0" name=""/>
        <dsp:cNvSpPr/>
      </dsp:nvSpPr>
      <dsp:spPr>
        <a:xfrm>
          <a:off x="4788441" y="-316281"/>
          <a:ext cx="3441158" cy="2630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i="1" kern="1200" dirty="0" smtClean="0"/>
            <a:t>pupils</a:t>
          </a:r>
          <a:r>
            <a:rPr lang="en-US" sz="2000" kern="1200" dirty="0" smtClean="0"/>
            <a:t>: protection of students` health, eliminating any activity that generates corruption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      </a:t>
          </a:r>
          <a:r>
            <a:rPr lang="en-US" sz="2000" i="1" kern="1200" dirty="0" smtClean="0"/>
            <a:t>parents</a:t>
          </a:r>
          <a:r>
            <a:rPr lang="en-US" sz="2000" kern="1200" dirty="0" smtClean="0"/>
            <a:t>,                  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      </a:t>
          </a:r>
          <a:r>
            <a:rPr lang="en-US" sz="2000" i="1" kern="1200" dirty="0" smtClean="0"/>
            <a:t>colleagues</a:t>
          </a:r>
          <a:endParaRPr lang="en-US" sz="2000" i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>
        <a:off x="5820789" y="-316281"/>
        <a:ext cx="2408810" cy="1973221"/>
      </dsp:txXfrm>
    </dsp:sp>
    <dsp:sp modelId="{ACCFFDCA-3C1F-4FFF-9D73-D39A70FFFCE3}">
      <dsp:nvSpPr>
        <dsp:cNvPr id="0" name=""/>
        <dsp:cNvSpPr/>
      </dsp:nvSpPr>
      <dsp:spPr>
        <a:xfrm>
          <a:off x="0" y="-296699"/>
          <a:ext cx="3839042" cy="24906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professional liberty,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moral and professional responsibility,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c</a:t>
          </a:r>
          <a:r>
            <a:rPr lang="ro-RO" sz="2000" kern="1200" dirty="0" smtClean="0"/>
            <a:t>onfidence,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honesty,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o-RO" sz="2000" kern="1200" dirty="0" smtClean="0"/>
            <a:t>intelectual rightness,</a:t>
          </a:r>
          <a:endParaRPr lang="en-US" sz="2000" kern="1200" dirty="0"/>
        </a:p>
      </dsp:txBody>
      <dsp:txXfrm>
        <a:off x="0" y="-296699"/>
        <a:ext cx="2687329" cy="1867983"/>
      </dsp:txXfrm>
    </dsp:sp>
    <dsp:sp modelId="{16563F24-54D6-463B-B504-E5C204647724}">
      <dsp:nvSpPr>
        <dsp:cNvPr id="0" name=""/>
        <dsp:cNvSpPr/>
      </dsp:nvSpPr>
      <dsp:spPr>
        <a:xfrm>
          <a:off x="1676401" y="407885"/>
          <a:ext cx="2465287" cy="2182919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Values,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Principles</a:t>
          </a:r>
          <a:endParaRPr lang="en-US" sz="2400" b="1" kern="1200" dirty="0"/>
        </a:p>
      </dsp:txBody>
      <dsp:txXfrm>
        <a:off x="1676401" y="407885"/>
        <a:ext cx="2465287" cy="2182919"/>
      </dsp:txXfrm>
    </dsp:sp>
    <dsp:sp modelId="{16691350-97F0-4584-B3C6-DB25FB92B2C1}">
      <dsp:nvSpPr>
        <dsp:cNvPr id="0" name=""/>
        <dsp:cNvSpPr/>
      </dsp:nvSpPr>
      <dsp:spPr>
        <a:xfrm rot="5400000">
          <a:off x="4168034" y="346825"/>
          <a:ext cx="2305040" cy="2305040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Rules of behavior with:</a:t>
          </a:r>
          <a:endParaRPr lang="en-US" sz="2400" b="1" kern="1200" dirty="0"/>
        </a:p>
      </dsp:txBody>
      <dsp:txXfrm rot="5400000">
        <a:off x="4168034" y="346825"/>
        <a:ext cx="2305040" cy="2305040"/>
      </dsp:txXfrm>
    </dsp:sp>
    <dsp:sp modelId="{0758BA7C-99C4-4CC0-AC2E-5DE2F3637D9E}">
      <dsp:nvSpPr>
        <dsp:cNvPr id="0" name=""/>
        <dsp:cNvSpPr/>
      </dsp:nvSpPr>
      <dsp:spPr>
        <a:xfrm rot="10800000">
          <a:off x="4168034" y="2758334"/>
          <a:ext cx="2305040" cy="2305040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Manager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behavior</a:t>
          </a:r>
          <a:endParaRPr lang="en-US" sz="2400" b="1" kern="1200" dirty="0"/>
        </a:p>
      </dsp:txBody>
      <dsp:txXfrm rot="10800000">
        <a:off x="4168034" y="2758334"/>
        <a:ext cx="2305040" cy="2305040"/>
      </dsp:txXfrm>
    </dsp:sp>
    <dsp:sp modelId="{FFEE6852-5563-4512-891F-B570F11F9A13}">
      <dsp:nvSpPr>
        <dsp:cNvPr id="0" name=""/>
        <dsp:cNvSpPr/>
      </dsp:nvSpPr>
      <dsp:spPr>
        <a:xfrm rot="16200000">
          <a:off x="1741392" y="2678210"/>
          <a:ext cx="2335305" cy="246528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Responsibilities</a:t>
          </a:r>
          <a:endParaRPr lang="en-US" sz="2400" b="1" kern="1200" dirty="0"/>
        </a:p>
      </dsp:txBody>
      <dsp:txXfrm rot="16200000">
        <a:off x="1741392" y="2678210"/>
        <a:ext cx="2335305" cy="2465287"/>
      </dsp:txXfrm>
    </dsp:sp>
    <dsp:sp modelId="{71E5ED39-0907-495E-BC8D-B3F48D9EC03F}">
      <dsp:nvSpPr>
        <dsp:cNvPr id="0" name=""/>
        <dsp:cNvSpPr/>
      </dsp:nvSpPr>
      <dsp:spPr>
        <a:xfrm>
          <a:off x="3716874" y="2225992"/>
          <a:ext cx="795851" cy="69204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FBB76C-FE05-44CF-A05A-18C9A9D635AB}">
      <dsp:nvSpPr>
        <dsp:cNvPr id="0" name=""/>
        <dsp:cNvSpPr/>
      </dsp:nvSpPr>
      <dsp:spPr>
        <a:xfrm rot="10800000">
          <a:off x="3716874" y="2492163"/>
          <a:ext cx="795851" cy="69204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3D8E4-560E-4E34-95A1-D7E4651CC43D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FF19E-A13C-468E-9E46-318725E9F43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https://en.oxforddictionaries.com/definition/equity;</a:t>
            </a:r>
            <a:r>
              <a:rPr lang="en-US" baseline="0" dirty="0" smtClean="0"/>
              <a:t> </a:t>
            </a:r>
            <a:r>
              <a:rPr lang="en-US" dirty="0" smtClean="0"/>
              <a:t>https://dictionary.cambridge.org/dictionary/english/equity, accessed 12. 11.2017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Liam Shields, Anne Newman, Debra </a:t>
            </a:r>
            <a:r>
              <a:rPr lang="en-US" dirty="0" err="1" smtClean="0"/>
              <a:t>Satzs</a:t>
            </a:r>
            <a:r>
              <a:rPr lang="en-US" dirty="0" smtClean="0"/>
              <a:t>, </a:t>
            </a:r>
            <a:r>
              <a:rPr lang="en-US" i="1" dirty="0" smtClean="0"/>
              <a:t>Equality of Educational Opportunities, (31</a:t>
            </a:r>
            <a:r>
              <a:rPr lang="en-US" i="1" baseline="0" dirty="0" smtClean="0"/>
              <a:t> May 2017), </a:t>
            </a:r>
            <a:r>
              <a:rPr lang="en-US" i="0" baseline="0" dirty="0" smtClean="0"/>
              <a:t>in https://plato.stanford.edu/entries/equal-ed-opportunity/#Bib., accessed 12.11.2017. </a:t>
            </a:r>
          </a:p>
          <a:p>
            <a:r>
              <a:rPr lang="en-US" i="0" dirty="0" smtClean="0"/>
              <a:t>J. Rawls, 2001, </a:t>
            </a:r>
            <a:r>
              <a:rPr lang="en-US" i="1" dirty="0" smtClean="0"/>
              <a:t>Justice as Fairness: a Restatement</a:t>
            </a:r>
            <a:r>
              <a:rPr lang="en-US" dirty="0" smtClean="0"/>
              <a:t>, Cambridge, MA: Harvard University Press.</a:t>
            </a:r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https://www.getsmartoregon.org/about-smart/equity/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i="1" dirty="0" smtClean="0"/>
              <a:t>The </a:t>
            </a:r>
            <a:r>
              <a:rPr lang="en-US" i="1" dirty="0" smtClean="0"/>
              <a:t>Romanian </a:t>
            </a:r>
            <a:r>
              <a:rPr lang="ro-RO" i="1" dirty="0" smtClean="0"/>
              <a:t>Law of National Education</a:t>
            </a:r>
            <a:r>
              <a:rPr lang="ro-RO" dirty="0" smtClean="0"/>
              <a:t>,</a:t>
            </a:r>
            <a:r>
              <a:rPr lang="ro-RO" baseline="0" dirty="0" smtClean="0"/>
              <a:t> 1/2011, from https://lege5.ro/Gratuit/geztsobvgi/legea-educatiei-nationale-nr-1-2011/7, accessed 12.11.2017.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i="1" dirty="0" smtClean="0"/>
              <a:t>Regulation on organizing and</a:t>
            </a:r>
            <a:r>
              <a:rPr lang="ro-RO" i="1" baseline="0" dirty="0" smtClean="0"/>
              <a:t> functioning the National Ethics Council in pre-university education</a:t>
            </a:r>
            <a:r>
              <a:rPr lang="ro-RO" baseline="0" dirty="0" smtClean="0"/>
              <a:t>, 6.10.20111, from </a:t>
            </a:r>
            <a:r>
              <a:rPr lang="en-US" dirty="0" smtClean="0"/>
              <a:t>https://lege5.ro/Gratuit/gi3denbvgm/regulamentul-de-organizare-si-functionare-a-consiliului-national-de-etica-din-invatamantul-preuniversitar-din-06102011?d=2017-11-15</a:t>
            </a:r>
            <a:r>
              <a:rPr lang="ro-RO" dirty="0" smtClean="0"/>
              <a:t>,</a:t>
            </a:r>
            <a:r>
              <a:rPr lang="ro-RO" baseline="0" dirty="0" smtClean="0"/>
              <a:t> accessed 12.11.2017.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i="1" dirty="0" smtClean="0"/>
              <a:t>The Ethical Code for Pre-university </a:t>
            </a:r>
            <a:r>
              <a:rPr lang="en-US" dirty="0" smtClean="0"/>
              <a:t>Education, from https://www.edu.ro/sites/default/files/proiect%20cod%20etica%2019_12_2016.pdf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FF19E-A13C-468E-9E46-318725E9F43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E684C26-CC53-4692-A07E-70FB9869F90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4E4669A-7F65-488A-9623-72D4EF6FF5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381000"/>
            <a:ext cx="7467600" cy="2362200"/>
          </a:xfrm>
        </p:spPr>
        <p:txBody>
          <a:bodyPr>
            <a:normAutofit/>
          </a:bodyPr>
          <a:lstStyle/>
          <a:p>
            <a:r>
              <a:rPr lang="en-US" b="1" dirty="0" smtClean="0"/>
              <a:t>Equity in Romanian Education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705600" cy="3505200"/>
          </a:xfrm>
        </p:spPr>
        <p:txBody>
          <a:bodyPr>
            <a:noAutofit/>
          </a:bodyPr>
          <a:lstStyle/>
          <a:p>
            <a:pPr marL="521208" indent="-457200" algn="l"/>
            <a:r>
              <a:rPr lang="en-US" sz="2800" b="1" dirty="0" smtClean="0"/>
              <a:t>1. Defining the key concepts</a:t>
            </a:r>
          </a:p>
          <a:p>
            <a:pPr marL="521208" indent="-457200" algn="l">
              <a:buAutoNum type="arabicPeriod"/>
            </a:pPr>
            <a:endParaRPr lang="en-US" sz="2800" b="1" dirty="0" smtClean="0"/>
          </a:p>
          <a:p>
            <a:pPr algn="l"/>
            <a:r>
              <a:rPr lang="en-US" sz="2800" b="1" dirty="0" smtClean="0"/>
              <a:t>2.  Planning: Equity in the Romanian Law of Education</a:t>
            </a:r>
          </a:p>
          <a:p>
            <a:pPr algn="l"/>
            <a:endParaRPr lang="en-US" sz="2800" b="1" dirty="0" smtClean="0"/>
          </a:p>
          <a:p>
            <a:pPr algn="l"/>
            <a:r>
              <a:rPr lang="en-US" sz="2800" b="1" dirty="0" smtClean="0"/>
              <a:t>3.  Implementing and assessing Educational Equity in Romania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600" b="1" dirty="0" smtClean="0"/>
              <a:t>1. </a:t>
            </a:r>
            <a:r>
              <a:rPr lang="en-US" sz="3600" b="1" dirty="0" smtClean="0"/>
              <a:t>Defining the key concepts:</a:t>
            </a:r>
            <a:br>
              <a:rPr lang="en-US" sz="3600" b="1" dirty="0" smtClean="0"/>
            </a:br>
            <a:r>
              <a:rPr lang="en-US" sz="3600" b="1" dirty="0" smtClean="0"/>
              <a:t>Equity;  Equity in education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96200" cy="5029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Equity:</a:t>
            </a:r>
          </a:p>
          <a:p>
            <a:pPr>
              <a:buNone/>
            </a:pPr>
            <a:r>
              <a:rPr lang="en-US" sz="2800" dirty="0" smtClean="0"/>
              <a:t>    The quality of being fair and impartial. (Oxford    </a:t>
            </a:r>
          </a:p>
          <a:p>
            <a:pPr>
              <a:buNone/>
            </a:pPr>
            <a:r>
              <a:rPr lang="en-US" sz="2800" dirty="0" smtClean="0"/>
              <a:t>    Dictionary)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 A system of justice that allows a fair judgment of a case when the laws that already exist are not satisfactory. (Cambridge Dictionary)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Equity in education- educational opportunities for children ought to be equal.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</a:t>
            </a:r>
            <a:r>
              <a:rPr lang="en-US" sz="4000" b="1" dirty="0" smtClean="0"/>
              <a:t>Defining the key concept</a:t>
            </a:r>
            <a:br>
              <a:rPr lang="en-US" sz="4000" b="1" dirty="0" smtClean="0"/>
            </a:br>
            <a:r>
              <a:rPr lang="en-US" sz="4000" b="1" dirty="0" smtClean="0"/>
              <a:t>     “Fair Equality of Opportunity</a:t>
            </a:r>
            <a:r>
              <a:rPr lang="en-US" dirty="0" smtClean="0"/>
              <a:t>”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219200"/>
            <a:ext cx="4648200" cy="5638800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The concept “requires that social offices and positions be formally open to all, and that individuals who are similarly talented and motivated should have a roughly equal chance to attain these positions, independent of their social class background”.  (J. Rawls)</a:t>
            </a:r>
          </a:p>
          <a:p>
            <a:pPr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C:\Users\Egon\Desktop\inde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905000"/>
            <a:ext cx="3276600" cy="441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417638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Defining the key concept</a:t>
            </a:r>
            <a:br>
              <a:rPr lang="en-US" sz="3600" b="1" dirty="0" smtClean="0"/>
            </a:br>
            <a:r>
              <a:rPr lang="en-US" sz="3600" b="1" dirty="0" smtClean="0"/>
              <a:t>     “Fair Equality of Opportunity</a:t>
            </a:r>
            <a:r>
              <a:rPr lang="en-US" sz="3600" dirty="0" smtClean="0"/>
              <a:t>”</a:t>
            </a:r>
            <a:br>
              <a:rPr lang="en-US" sz="3600" dirty="0" smtClean="0"/>
            </a:br>
            <a:endParaRPr lang="en-US" sz="3600" dirty="0"/>
          </a:p>
        </p:txBody>
      </p:sp>
      <p:pic>
        <p:nvPicPr>
          <p:cNvPr id="2050" name="Picture 2" descr="C:\Users\Egon\Desktop\Equality-Initiative-Inforgraph-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5100" y="1524000"/>
            <a:ext cx="7499350" cy="4724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96962"/>
          </a:xfrm>
        </p:spPr>
        <p:txBody>
          <a:bodyPr>
            <a:normAutofit fontScale="90000"/>
          </a:bodyPr>
          <a:lstStyle/>
          <a:p>
            <a:r>
              <a:rPr lang="ro-RO" sz="3600" b="1" dirty="0" smtClean="0"/>
              <a:t>1. </a:t>
            </a:r>
            <a:r>
              <a:rPr lang="en-US" sz="3600" b="1" dirty="0" smtClean="0"/>
              <a:t>Defining the key concepts</a:t>
            </a:r>
            <a:br>
              <a:rPr lang="en-US" sz="3600" b="1" dirty="0" smtClean="0"/>
            </a:br>
            <a:r>
              <a:rPr lang="en-US" sz="3600" b="1" dirty="0" smtClean="0"/>
              <a:t> “Fair Equality of Opportunity</a:t>
            </a:r>
            <a:r>
              <a:rPr lang="en-US" sz="3200" dirty="0" smtClean="0"/>
              <a:t>”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Key concepts: </a:t>
            </a:r>
          </a:p>
          <a:p>
            <a:r>
              <a:rPr lang="en-US" dirty="0" smtClean="0"/>
              <a:t>    welfare of the least advantaged,</a:t>
            </a:r>
          </a:p>
          <a:p>
            <a:r>
              <a:rPr lang="en-US" dirty="0" smtClean="0"/>
              <a:t>    race, gender, </a:t>
            </a:r>
          </a:p>
          <a:p>
            <a:r>
              <a:rPr lang="en-US" dirty="0" smtClean="0"/>
              <a:t>    anti-discrimination principle,</a:t>
            </a:r>
          </a:p>
          <a:p>
            <a:r>
              <a:rPr lang="en-US" dirty="0" smtClean="0"/>
              <a:t>    education for the labor market </a:t>
            </a:r>
          </a:p>
          <a:p>
            <a:pPr>
              <a:buNone/>
            </a:pPr>
            <a:r>
              <a:rPr lang="en-US" dirty="0" smtClean="0"/>
              <a:t>       (skills acquired during formal studies, </a:t>
            </a:r>
          </a:p>
          <a:p>
            <a:pPr>
              <a:buNone/>
            </a:pPr>
            <a:r>
              <a:rPr lang="en-US" dirty="0" smtClean="0"/>
              <a:t>        citizenship),</a:t>
            </a:r>
          </a:p>
          <a:p>
            <a:r>
              <a:rPr lang="en-US" dirty="0" smtClean="0"/>
              <a:t>   educational resources.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52400"/>
            <a:ext cx="7696200" cy="1295400"/>
          </a:xfrm>
        </p:spPr>
        <p:txBody>
          <a:bodyPr>
            <a:noAutofit/>
          </a:bodyPr>
          <a:lstStyle/>
          <a:p>
            <a:r>
              <a:rPr lang="ro-RO" sz="3600" b="1" dirty="0" smtClean="0"/>
              <a:t>2. </a:t>
            </a:r>
            <a:r>
              <a:rPr lang="en-US" sz="3600" b="1" dirty="0" smtClean="0"/>
              <a:t>Planning </a:t>
            </a:r>
            <a:r>
              <a:rPr lang="ro-RO" sz="3600" b="1" dirty="0" smtClean="0"/>
              <a:t>: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ro-RO" sz="3600" b="1" dirty="0" smtClean="0"/>
              <a:t>Equity </a:t>
            </a:r>
            <a:r>
              <a:rPr lang="en-US" sz="3600" b="1" dirty="0" smtClean="0"/>
              <a:t>in </a:t>
            </a:r>
            <a:r>
              <a:rPr lang="ro-RO" sz="3600" b="1" dirty="0" smtClean="0"/>
              <a:t>the </a:t>
            </a:r>
            <a:r>
              <a:rPr lang="en-US" sz="3600" b="1" dirty="0" smtClean="0"/>
              <a:t>Romania</a:t>
            </a:r>
            <a:r>
              <a:rPr lang="ro-RO" sz="3600" b="1" dirty="0" smtClean="0"/>
              <a:t>n </a:t>
            </a:r>
            <a:r>
              <a:rPr lang="en-US" sz="3600" b="1" dirty="0" smtClean="0"/>
              <a:t>Law</a:t>
            </a:r>
            <a:r>
              <a:rPr lang="ro-RO" sz="3600" b="1" dirty="0" smtClean="0"/>
              <a:t> of Education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96200" cy="51054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dirty="0" smtClean="0"/>
              <a:t>Art</a:t>
            </a:r>
            <a:r>
              <a:rPr lang="ro-RO" sz="2800" dirty="0" smtClean="0"/>
              <a:t>2</a:t>
            </a:r>
            <a:r>
              <a:rPr lang="en-US" sz="2800" dirty="0" smtClean="0"/>
              <a:t>: The Romanian educational Ideal consists of free development of human individuality, development of an autonomous personality</a:t>
            </a:r>
            <a:r>
              <a:rPr lang="ro-RO" sz="2800" dirty="0" smtClean="0"/>
              <a:t>, achievement of a system of values necessary for anterprenorial behavior, active citizenship, social incluzion and employment on the market labor. </a:t>
            </a:r>
          </a:p>
          <a:p>
            <a:pPr algn="just">
              <a:buNone/>
            </a:pPr>
            <a:endParaRPr lang="ro-RO" sz="2800" dirty="0" smtClean="0"/>
          </a:p>
          <a:p>
            <a:pPr algn="just">
              <a:buNone/>
            </a:pPr>
            <a:r>
              <a:rPr lang="ro-RO" sz="2800" dirty="0" smtClean="0"/>
              <a:t>    The State ensures that its citizens have equal rights to study. These rights include all the  educational levels, as well as lifelong learning, without discrimination</a:t>
            </a:r>
            <a:r>
              <a:rPr lang="en-US" sz="2800" dirty="0" smtClean="0"/>
              <a:t>.</a:t>
            </a:r>
            <a:endParaRPr lang="ro-RO" sz="2800" dirty="0" smtClean="0"/>
          </a:p>
          <a:p>
            <a:pPr algn="just"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696200" cy="1417638"/>
          </a:xfrm>
        </p:spPr>
        <p:txBody>
          <a:bodyPr>
            <a:normAutofit fontScale="90000"/>
          </a:bodyPr>
          <a:lstStyle/>
          <a:p>
            <a:r>
              <a:rPr lang="ro-RO" sz="4000" b="1" dirty="0" smtClean="0"/>
              <a:t>2. </a:t>
            </a:r>
            <a:r>
              <a:rPr lang="en-US" sz="4000" b="1" dirty="0" smtClean="0"/>
              <a:t>Planning </a:t>
            </a:r>
            <a:r>
              <a:rPr lang="ro-RO" sz="4000" b="1" dirty="0" smtClean="0"/>
              <a:t>: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ro-RO" sz="4000" b="1" dirty="0" smtClean="0"/>
              <a:t>Equity </a:t>
            </a:r>
            <a:r>
              <a:rPr lang="en-US" sz="4000" b="1" dirty="0" smtClean="0"/>
              <a:t>in </a:t>
            </a:r>
            <a:r>
              <a:rPr lang="ro-RO" sz="4000" b="1" dirty="0" smtClean="0"/>
              <a:t>the </a:t>
            </a:r>
            <a:r>
              <a:rPr lang="en-US" sz="4000" b="1" dirty="0" smtClean="0"/>
              <a:t>Romania</a:t>
            </a:r>
            <a:r>
              <a:rPr lang="ro-RO" sz="4000" b="1" dirty="0" smtClean="0"/>
              <a:t>n </a:t>
            </a:r>
            <a:r>
              <a:rPr lang="en-US" sz="4000" b="1" dirty="0" smtClean="0"/>
              <a:t>Law</a:t>
            </a:r>
            <a:r>
              <a:rPr lang="ro-RO" sz="4000" b="1" dirty="0" smtClean="0"/>
              <a:t> of Education</a:t>
            </a:r>
            <a:r>
              <a:rPr lang="en-US" sz="4000" b="1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620000" cy="5257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o-RO" dirty="0" smtClean="0"/>
          </a:p>
          <a:p>
            <a:pPr algn="just">
              <a:buNone/>
            </a:pPr>
            <a:r>
              <a:rPr lang="ro-RO" dirty="0" smtClean="0"/>
              <a:t>Art 3: The basic principles for the Romanian education and for lifelong learning are:</a:t>
            </a:r>
          </a:p>
          <a:p>
            <a:pPr algn="just">
              <a:buNone/>
            </a:pPr>
            <a:endParaRPr lang="ro-RO" dirty="0" smtClean="0"/>
          </a:p>
          <a:p>
            <a:pPr algn="just"/>
            <a:r>
              <a:rPr lang="ro-RO" dirty="0" smtClean="0"/>
              <a:t>The principle of </a:t>
            </a:r>
            <a:r>
              <a:rPr lang="ro-RO" b="1" i="1" dirty="0" smtClean="0"/>
              <a:t>equity</a:t>
            </a:r>
            <a:r>
              <a:rPr lang="ro-RO" dirty="0" smtClean="0"/>
              <a:t>- provides access to learning without discrimination</a:t>
            </a:r>
            <a:r>
              <a:rPr lang="en-US" dirty="0" smtClean="0"/>
              <a:t>;</a:t>
            </a:r>
            <a:endParaRPr lang="ro-RO" dirty="0" smtClean="0"/>
          </a:p>
          <a:p>
            <a:pPr algn="just">
              <a:buNone/>
            </a:pPr>
            <a:endParaRPr lang="ro-RO" dirty="0" smtClean="0"/>
          </a:p>
          <a:p>
            <a:pPr algn="just"/>
            <a:r>
              <a:rPr lang="ro-RO" b="1" dirty="0" smtClean="0"/>
              <a:t>Other principles</a:t>
            </a:r>
            <a:r>
              <a:rPr lang="ro-RO" dirty="0" smtClean="0"/>
              <a:t>: quality, relevance, efficiency, public respnsibility, assuring the national minorities</a:t>
            </a:r>
            <a:r>
              <a:rPr lang="en-US" dirty="0" smtClean="0"/>
              <a:t>’</a:t>
            </a:r>
            <a:r>
              <a:rPr lang="ro-RO" dirty="0" smtClean="0"/>
              <a:t> right to education, </a:t>
            </a:r>
            <a:r>
              <a:rPr lang="en-US" dirty="0" smtClean="0"/>
              <a:t>special education, </a:t>
            </a:r>
            <a:r>
              <a:rPr lang="ro-RO" dirty="0" smtClean="0"/>
              <a:t>equal opportunies, etc.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4000" b="1" dirty="0" smtClean="0"/>
              <a:t>2. </a:t>
            </a:r>
            <a:r>
              <a:rPr lang="en-US" sz="4000" b="1" dirty="0" smtClean="0"/>
              <a:t>Planning </a:t>
            </a:r>
            <a:r>
              <a:rPr lang="ro-RO" sz="4000" b="1" dirty="0" smtClean="0"/>
              <a:t>: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ro-RO" sz="4000" b="1" dirty="0" smtClean="0"/>
              <a:t>Equity </a:t>
            </a:r>
            <a:r>
              <a:rPr lang="en-US" sz="4000" b="1" dirty="0" smtClean="0"/>
              <a:t>in </a:t>
            </a:r>
            <a:r>
              <a:rPr lang="ro-RO" sz="4000" b="1" dirty="0" smtClean="0"/>
              <a:t>the </a:t>
            </a:r>
            <a:r>
              <a:rPr lang="en-US" sz="4000" b="1" dirty="0" smtClean="0"/>
              <a:t>Romania</a:t>
            </a:r>
            <a:r>
              <a:rPr lang="ro-RO" sz="4000" b="1" dirty="0" smtClean="0"/>
              <a:t>n </a:t>
            </a:r>
            <a:r>
              <a:rPr lang="en-US" sz="4000" b="1" dirty="0" smtClean="0"/>
              <a:t>Law</a:t>
            </a:r>
            <a:r>
              <a:rPr lang="ro-RO" sz="4000" b="1" dirty="0" smtClean="0"/>
              <a:t> of Education</a:t>
            </a:r>
            <a:r>
              <a:rPr lang="en-US" sz="4000" b="1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752600"/>
            <a:ext cx="7620000" cy="48768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o-RO" dirty="0" smtClean="0"/>
          </a:p>
          <a:p>
            <a:pPr algn="just">
              <a:buNone/>
            </a:pPr>
            <a:r>
              <a:rPr lang="ro-RO" dirty="0" smtClean="0"/>
              <a:t>Art 30: The School Inspectorates can organize the ”Second Chance” educational programs for people who exceed with 4 years the class age and have not completed the inferior secondary education.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52400"/>
            <a:ext cx="7696200" cy="1265238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ro-RO" sz="3600" b="1" dirty="0" smtClean="0"/>
              <a:t> </a:t>
            </a:r>
            <a:r>
              <a:rPr lang="en-US" sz="3600" b="1" dirty="0" smtClean="0"/>
              <a:t>3.</a:t>
            </a:r>
            <a:r>
              <a:rPr lang="ro-RO" sz="3600" b="1" dirty="0" smtClean="0"/>
              <a:t>Implementing and </a:t>
            </a:r>
            <a:r>
              <a:rPr lang="en-US" sz="3600" b="1" dirty="0" smtClean="0"/>
              <a:t>A</a:t>
            </a:r>
            <a:r>
              <a:rPr lang="ro-RO" sz="3600" b="1" dirty="0" smtClean="0"/>
              <a:t>ssessing </a:t>
            </a:r>
            <a:r>
              <a:rPr lang="en-US" sz="3600" b="1" dirty="0" smtClean="0"/>
              <a:t>E</a:t>
            </a:r>
            <a:r>
              <a:rPr lang="ro-RO" sz="3600" b="1" dirty="0" smtClean="0"/>
              <a:t>ducational </a:t>
            </a:r>
            <a:r>
              <a:rPr lang="en-US" sz="3600" b="1" dirty="0" smtClean="0"/>
              <a:t>E</a:t>
            </a:r>
            <a:r>
              <a:rPr lang="ro-RO" sz="3600" b="1" dirty="0" smtClean="0"/>
              <a:t>quity</a:t>
            </a:r>
            <a:r>
              <a:rPr lang="en-US" sz="3600" b="1" dirty="0" smtClean="0"/>
              <a:t> in Romania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696200" cy="54102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2400" dirty="0" smtClean="0"/>
              <a:t>The National Education </a:t>
            </a:r>
            <a:r>
              <a:rPr lang="ro-RO" sz="2400" dirty="0" smtClean="0"/>
              <a:t> Law , art</a:t>
            </a:r>
            <a:r>
              <a:rPr lang="en-US" sz="2400" dirty="0" smtClean="0"/>
              <a:t>.</a:t>
            </a:r>
            <a:r>
              <a:rPr lang="ro-RO" sz="2400" dirty="0" smtClean="0"/>
              <a:t> 94, 3</a:t>
            </a:r>
            <a:r>
              <a:rPr lang="en-US" sz="2400" dirty="0" smtClean="0"/>
              <a:t>:</a:t>
            </a:r>
            <a:endParaRPr lang="ro-RO" sz="2400" dirty="0" smtClean="0"/>
          </a:p>
          <a:p>
            <a:pPr>
              <a:buNone/>
            </a:pPr>
            <a:r>
              <a:rPr lang="ro-RO" sz="2400" dirty="0" smtClean="0"/>
              <a:t>In fulfilling its atributions</a:t>
            </a:r>
            <a:r>
              <a:rPr lang="en-US" sz="2400" dirty="0" smtClean="0"/>
              <a:t>,</a:t>
            </a:r>
            <a:r>
              <a:rPr lang="ro-RO" sz="2400" dirty="0" smtClean="0"/>
              <a:t> the Ministry of Education establishes, organizes and finances national committees and councils. </a:t>
            </a:r>
          </a:p>
          <a:p>
            <a:pPr>
              <a:buNone/>
            </a:pPr>
            <a:endParaRPr lang="ro-RO" sz="2400" dirty="0" smtClean="0"/>
          </a:p>
          <a:p>
            <a:pPr>
              <a:buNone/>
            </a:pPr>
            <a:r>
              <a:rPr lang="ro-RO" sz="2400" dirty="0" smtClean="0"/>
              <a:t>  </a:t>
            </a:r>
            <a:r>
              <a:rPr lang="en-US" sz="2400" b="1" dirty="0" smtClean="0"/>
              <a:t>Institutions:</a:t>
            </a:r>
          </a:p>
          <a:p>
            <a:pPr>
              <a:buNone/>
            </a:pPr>
            <a:r>
              <a:rPr lang="en-US" sz="2400" b="1" dirty="0" smtClean="0"/>
              <a:t>   The County School </a:t>
            </a:r>
            <a:r>
              <a:rPr lang="en-US" sz="2400" b="1" dirty="0" smtClean="0"/>
              <a:t>Inspectorates</a:t>
            </a:r>
            <a:r>
              <a:rPr lang="ro-RO" sz="2400" b="1" smtClean="0"/>
              <a:t>;</a:t>
            </a:r>
            <a:endParaRPr lang="en-US" sz="2400" b="1" dirty="0" smtClean="0"/>
          </a:p>
          <a:p>
            <a:pPr>
              <a:buNone/>
            </a:pPr>
            <a:r>
              <a:rPr lang="en-US" sz="2400" b="1" dirty="0" smtClean="0"/>
              <a:t>   </a:t>
            </a:r>
            <a:r>
              <a:rPr lang="ro-RO" sz="2400" b="1" dirty="0" smtClean="0"/>
              <a:t>The National Council of Ethics</a:t>
            </a:r>
            <a:r>
              <a:rPr lang="en-US" sz="2400" b="1" dirty="0" smtClean="0"/>
              <a:t>;</a:t>
            </a:r>
            <a:endParaRPr lang="ro-RO" sz="2400" b="1" dirty="0" smtClean="0"/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en-US" sz="2400" b="1" dirty="0" smtClean="0"/>
              <a:t>County </a:t>
            </a:r>
            <a:r>
              <a:rPr lang="ro-RO" sz="2400" b="1" dirty="0" smtClean="0"/>
              <a:t>Ethics Commitees</a:t>
            </a:r>
            <a:r>
              <a:rPr lang="ro-RO" sz="2400" dirty="0" smtClean="0"/>
              <a:t> </a:t>
            </a:r>
            <a:r>
              <a:rPr lang="en-US" sz="2400" dirty="0" smtClean="0"/>
              <a:t>(</a:t>
            </a:r>
            <a:r>
              <a:rPr lang="ro-RO" sz="2400" dirty="0" smtClean="0"/>
              <a:t>organized at the level of County School Inspectorates</a:t>
            </a:r>
            <a:r>
              <a:rPr lang="en-US" sz="2400" dirty="0" smtClean="0"/>
              <a:t>).</a:t>
            </a:r>
            <a:endParaRPr lang="ro-RO" sz="2400" dirty="0" smtClean="0"/>
          </a:p>
          <a:p>
            <a:pPr>
              <a:buNone/>
            </a:pPr>
            <a:endParaRPr lang="ro-RO" sz="2400" dirty="0" smtClean="0"/>
          </a:p>
          <a:p>
            <a:pPr>
              <a:buNone/>
            </a:pPr>
            <a:r>
              <a:rPr lang="ro-RO" sz="2400" i="1" dirty="0" smtClean="0"/>
              <a:t>Tasks:</a:t>
            </a:r>
            <a:r>
              <a:rPr lang="ro-RO" sz="2400" dirty="0" smtClean="0"/>
              <a:t> </a:t>
            </a:r>
          </a:p>
          <a:p>
            <a:r>
              <a:rPr lang="en-US" sz="2400" dirty="0" smtClean="0"/>
              <a:t>to e</a:t>
            </a:r>
            <a:r>
              <a:rPr lang="ro-RO" sz="2400" dirty="0" smtClean="0"/>
              <a:t>laborate the Code of Ethics in pre-university education</a:t>
            </a:r>
            <a:r>
              <a:rPr lang="en-US" sz="2400" dirty="0" smtClean="0"/>
              <a:t>;</a:t>
            </a:r>
          </a:p>
          <a:p>
            <a:r>
              <a:rPr lang="ro-RO" sz="2400" dirty="0" smtClean="0"/>
              <a:t>to apply the </a:t>
            </a:r>
            <a:r>
              <a:rPr lang="en-US" sz="2400" dirty="0" smtClean="0"/>
              <a:t>Teacher`s Ethical C</a:t>
            </a:r>
            <a:r>
              <a:rPr lang="ro-RO" sz="2400" dirty="0" smtClean="0"/>
              <a:t>ode</a:t>
            </a:r>
            <a:r>
              <a:rPr lang="en-US" sz="2400" dirty="0" smtClean="0"/>
              <a:t>;</a:t>
            </a:r>
            <a:endParaRPr lang="ro-RO" sz="2400" dirty="0" smtClean="0"/>
          </a:p>
          <a:p>
            <a:r>
              <a:rPr lang="en-US" sz="2400" dirty="0" smtClean="0"/>
              <a:t>to d</a:t>
            </a:r>
            <a:r>
              <a:rPr lang="ro-RO" sz="2400" dirty="0" smtClean="0"/>
              <a:t>issemninat</a:t>
            </a:r>
            <a:r>
              <a:rPr lang="en-US" sz="2400" dirty="0" smtClean="0"/>
              <a:t>e</a:t>
            </a:r>
            <a:r>
              <a:rPr lang="ro-RO" sz="2400" dirty="0" smtClean="0"/>
              <a:t> ethical rules</a:t>
            </a:r>
            <a:r>
              <a:rPr lang="en-US" sz="2400" dirty="0" smtClean="0"/>
              <a:t>;</a:t>
            </a:r>
            <a:endParaRPr lang="ro-RO" sz="2400" dirty="0" smtClean="0"/>
          </a:p>
          <a:p>
            <a:r>
              <a:rPr lang="en-US" sz="2400" dirty="0" smtClean="0"/>
              <a:t>to a</a:t>
            </a:r>
            <a:r>
              <a:rPr lang="ro-RO" sz="2400" dirty="0" smtClean="0"/>
              <a:t>sses</a:t>
            </a:r>
            <a:r>
              <a:rPr lang="en-US" sz="2400" dirty="0" smtClean="0"/>
              <a:t>s</a:t>
            </a:r>
            <a:r>
              <a:rPr lang="ro-RO" sz="2400" dirty="0" smtClean="0"/>
              <a:t>, analyze, solve the complain</a:t>
            </a:r>
            <a:r>
              <a:rPr lang="en-US" sz="2400" dirty="0" err="1" smtClean="0"/>
              <a:t>ts</a:t>
            </a:r>
            <a:r>
              <a:rPr lang="ro-RO" sz="2400" dirty="0" smtClean="0"/>
              <a:t> based on </a:t>
            </a:r>
            <a:r>
              <a:rPr lang="en-US" sz="2400" dirty="0" smtClean="0"/>
              <a:t>Teacher`s Ethical Code.</a:t>
            </a:r>
            <a:endParaRPr lang="ro-RO" sz="2400" dirty="0" smtClean="0"/>
          </a:p>
          <a:p>
            <a:pPr>
              <a:buNone/>
            </a:pPr>
            <a:endParaRPr lang="ro-RO" sz="2400" dirty="0" smtClean="0"/>
          </a:p>
          <a:p>
            <a:pPr>
              <a:buNone/>
            </a:pPr>
            <a:endParaRPr lang="ro-RO" sz="2400" dirty="0" smtClean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382000" cy="914400"/>
          </a:xfrm>
        </p:spPr>
        <p:txBody>
          <a:bodyPr>
            <a:normAutofit fontScale="90000"/>
          </a:bodyPr>
          <a:lstStyle/>
          <a:p>
            <a:r>
              <a:rPr lang="ro-RO" sz="3600" b="1" dirty="0" smtClean="0"/>
              <a:t>Implementing and </a:t>
            </a:r>
            <a:r>
              <a:rPr lang="en-US" sz="3600" b="1" dirty="0" smtClean="0"/>
              <a:t>A</a:t>
            </a:r>
            <a:r>
              <a:rPr lang="ro-RO" sz="3600" b="1" dirty="0" smtClean="0"/>
              <a:t>ssessing </a:t>
            </a:r>
            <a:r>
              <a:rPr lang="en-US" sz="3600" b="1" dirty="0" smtClean="0"/>
              <a:t>E</a:t>
            </a:r>
            <a:r>
              <a:rPr lang="ro-RO" sz="3600" b="1" dirty="0" smtClean="0"/>
              <a:t>ducational </a:t>
            </a:r>
            <a:r>
              <a:rPr lang="en-US" sz="3600" b="1" dirty="0" smtClean="0"/>
              <a:t>E</a:t>
            </a:r>
            <a:r>
              <a:rPr lang="ro-RO" sz="3600" b="1" dirty="0" smtClean="0"/>
              <a:t>quity</a:t>
            </a:r>
            <a:r>
              <a:rPr lang="en-US" sz="3600" b="1" dirty="0" smtClean="0"/>
              <a:t> (The </a:t>
            </a:r>
            <a:r>
              <a:rPr lang="ro-RO" sz="3600" b="1" dirty="0" smtClean="0"/>
              <a:t>Theacher</a:t>
            </a:r>
            <a:r>
              <a:rPr lang="en-US" sz="3600" b="1" dirty="0" smtClean="0"/>
              <a:t>`s Ethical </a:t>
            </a:r>
            <a:r>
              <a:rPr lang="ro-RO" sz="3600" b="1" dirty="0" smtClean="0"/>
              <a:t>C</a:t>
            </a:r>
            <a:r>
              <a:rPr lang="en-US" sz="3600" b="1" dirty="0" smtClean="0"/>
              <a:t>ode)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12954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gon\Desktop\equityineducatio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35518"/>
            <a:ext cx="7010401" cy="4598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References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66800"/>
            <a:ext cx="7498080" cy="55626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smtClean="0"/>
              <a:t>Shields, Liam, Newman, Anne, </a:t>
            </a:r>
            <a:r>
              <a:rPr lang="en-US" sz="2400" dirty="0" err="1" smtClean="0"/>
              <a:t>Satzs</a:t>
            </a:r>
            <a:r>
              <a:rPr lang="en-US" sz="2400" dirty="0" smtClean="0"/>
              <a:t>, Debra, </a:t>
            </a:r>
            <a:r>
              <a:rPr lang="en-US" sz="2400" i="1" dirty="0" smtClean="0"/>
              <a:t>Equality of Educational Opportunities, (31 May 2017), </a:t>
            </a:r>
            <a:r>
              <a:rPr lang="en-US" sz="2400" dirty="0" smtClean="0"/>
              <a:t>in https://plato.stanford.edu/entries/equal-ed-opportunity/#Bib., accessed 12.11.2017. </a:t>
            </a:r>
          </a:p>
          <a:p>
            <a:r>
              <a:rPr lang="en-US" sz="2400" dirty="0" smtClean="0"/>
              <a:t>Rawls, J., 2001,  </a:t>
            </a:r>
            <a:r>
              <a:rPr lang="en-US" sz="2400" i="1" dirty="0" smtClean="0"/>
              <a:t>Justice as Fairness: a Restatement</a:t>
            </a:r>
            <a:r>
              <a:rPr lang="en-US" sz="2400" dirty="0" smtClean="0"/>
              <a:t>, Cambridge, MA: Harvard University Press.</a:t>
            </a:r>
          </a:p>
          <a:p>
            <a:endParaRPr lang="en-US" sz="2400" dirty="0" smtClean="0"/>
          </a:p>
          <a:p>
            <a:r>
              <a:rPr lang="ro-RO" sz="2400" i="1" dirty="0" smtClean="0"/>
              <a:t>Regulation on organizing and functioning the National Ethics Council in pre-university education</a:t>
            </a:r>
            <a:r>
              <a:rPr lang="ro-RO" sz="2400" dirty="0" smtClean="0"/>
              <a:t>, 6.10.20111, from </a:t>
            </a:r>
            <a:r>
              <a:rPr lang="en-US" sz="2400" dirty="0" smtClean="0"/>
              <a:t>https://lege5.ro/Gratuit/gi3denbvgm/regulamentul-de-organizare-si-functionare-a-consiliului-national-de-etica-din-invatamantul-preuniversitar-din-06102011?d=2017-11-15</a:t>
            </a:r>
            <a:r>
              <a:rPr lang="ro-RO" sz="2400" dirty="0" smtClean="0"/>
              <a:t>, accessed 12.11.2017.</a:t>
            </a:r>
            <a:endParaRPr lang="en-US" sz="2400" dirty="0" smtClean="0"/>
          </a:p>
          <a:p>
            <a:r>
              <a:rPr lang="ro-RO" sz="2400" i="1" dirty="0" smtClean="0"/>
              <a:t>The </a:t>
            </a:r>
            <a:r>
              <a:rPr lang="en-US" sz="2400" i="1" dirty="0" smtClean="0"/>
              <a:t>Romanian </a:t>
            </a:r>
            <a:r>
              <a:rPr lang="ro-RO" sz="2400" i="1" dirty="0" smtClean="0"/>
              <a:t>Law of National Education</a:t>
            </a:r>
            <a:r>
              <a:rPr lang="ro-RO" sz="2400" dirty="0" smtClean="0"/>
              <a:t>, 1/2011, from https://lege5.ro/Gratuit/geztsobvgi/legea-educatiei-nationale-nr-1-2011/7, accessed 12.11.2017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https://www.getsmartoregon.org/about-smart/equity/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450</TotalTime>
  <Words>784</Words>
  <Application>Microsoft Office PowerPoint</Application>
  <PresentationFormat>On-screen Show (4:3)</PresentationFormat>
  <Paragraphs>97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Solstice</vt:lpstr>
      <vt:lpstr>Equity in Romanian Education</vt:lpstr>
      <vt:lpstr>1. Defining the key concepts: Equity;  Equity in education</vt:lpstr>
      <vt:lpstr>      Defining the key concept      “Fair Equality of Opportunity” </vt:lpstr>
      <vt:lpstr>Defining the key concept      “Fair Equality of Opportunity” </vt:lpstr>
      <vt:lpstr>1. Defining the key concepts  “Fair Equality of Opportunity”</vt:lpstr>
      <vt:lpstr>2. Planning : Equity in the Romanian Law of Education</vt:lpstr>
      <vt:lpstr>2. Planning : Equity in the Romanian Law of Education </vt:lpstr>
      <vt:lpstr>2. Planning : Equity in the Romanian Law of Education </vt:lpstr>
      <vt:lpstr>  3.Implementing and Assessing Educational Equity in Romania </vt:lpstr>
      <vt:lpstr>Implementing and Assessing Educational Equity (The Theacher`s Ethical Code)</vt:lpstr>
      <vt:lpstr>Slide 11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Equity in Romanian Education</dc:title>
  <dc:creator>Egon</dc:creator>
  <cp:lastModifiedBy>Egon</cp:lastModifiedBy>
  <cp:revision>7</cp:revision>
  <dcterms:created xsi:type="dcterms:W3CDTF">2017-11-15T14:29:59Z</dcterms:created>
  <dcterms:modified xsi:type="dcterms:W3CDTF">2017-11-19T17:50:35Z</dcterms:modified>
</cp:coreProperties>
</file>